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07" r:id="rId2"/>
  </p:sldMasterIdLst>
  <p:handoutMasterIdLst>
    <p:handoutMasterId r:id="rId30"/>
  </p:handoutMasterIdLst>
  <p:sldIdLst>
    <p:sldId id="303" r:id="rId3"/>
    <p:sldId id="301" r:id="rId4"/>
    <p:sldId id="302" r:id="rId5"/>
    <p:sldId id="316" r:id="rId6"/>
    <p:sldId id="317" r:id="rId7"/>
    <p:sldId id="305" r:id="rId8"/>
    <p:sldId id="308" r:id="rId9"/>
    <p:sldId id="304" r:id="rId10"/>
    <p:sldId id="307" r:id="rId11"/>
    <p:sldId id="318" r:id="rId12"/>
    <p:sldId id="315" r:id="rId13"/>
    <p:sldId id="319" r:id="rId14"/>
    <p:sldId id="306" r:id="rId15"/>
    <p:sldId id="309" r:id="rId16"/>
    <p:sldId id="310" r:id="rId17"/>
    <p:sldId id="311" r:id="rId18"/>
    <p:sldId id="312" r:id="rId19"/>
    <p:sldId id="313" r:id="rId20"/>
    <p:sldId id="314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</p:sldIdLst>
  <p:sldSz cx="2743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EDA"/>
    <a:srgbClr val="FF0000"/>
    <a:srgbClr val="7598E5"/>
    <a:srgbClr val="5883DF"/>
    <a:srgbClr val="8FABE9"/>
    <a:srgbClr val="DFE52C"/>
    <a:srgbClr val="1E2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60" autoAdjust="0"/>
    <p:restoredTop sz="99591" autoAdjust="0"/>
  </p:normalViewPr>
  <p:slideViewPr>
    <p:cSldViewPr snapToObjects="1">
      <p:cViewPr>
        <p:scale>
          <a:sx n="66" d="100"/>
          <a:sy n="66" d="100"/>
        </p:scale>
        <p:origin x="2520" y="-642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114EAA-5280-4CC4-92F7-E76C771A910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D6D568-3935-48B9-A38D-1D0548D12FB1}">
      <dgm:prSet custT="1"/>
      <dgm:spPr/>
      <dgm:t>
        <a:bodyPr/>
        <a:lstStyle/>
        <a:p>
          <a:pPr rtl="0"/>
          <a:r>
            <a:rPr lang="en-US" sz="24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AF6F1D-D143-4DD3-B2C9-8D3BF7D374F5}" type="parTrans" cxnId="{79DF9E02-FE51-4929-A095-7B58B450C4C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EAEEC4-4A64-45CF-88AC-7B001E1729AD}" type="sibTrans" cxnId="{79DF9E02-FE51-4929-A095-7B58B450C4C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BBED4-1140-4A0B-8850-FEF2D8CCE281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02F96-19BC-41EF-9336-0CD2CF6A660B}" type="parTrans" cxnId="{735DF9C2-B6ED-45B3-9802-BAA9A12BDFF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60C1B-0CEB-4EAE-A70F-69D006AE5A86}" type="sibTrans" cxnId="{735DF9C2-B6ED-45B3-9802-BAA9A12BDFFF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36A18-EFF6-4F96-BE66-83FC96D0649F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404F17-52A9-4452-BEAE-7812DF8656F9}" type="parTrans" cxnId="{B8163FD1-C125-4218-81A5-F2133041472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1D99D5-914F-43D6-8C8F-91D9B587F9D3}" type="sibTrans" cxnId="{B8163FD1-C125-4218-81A5-F2133041472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EA78F6-4DCB-4A21-9112-1026A6A65034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E91695-EA77-4BE7-BEDA-713844BE3F9F}" type="parTrans" cxnId="{19ED8F5F-84F4-4415-A954-6D87FCE531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3E944C-54CF-432E-A5F7-E22953692F24}" type="sibTrans" cxnId="{19ED8F5F-84F4-4415-A954-6D87FCE531F5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A2C63C-EF75-403E-9FD7-C426324CE73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7B9B2A-962C-4C2A-BF47-13B29D9FDDA3}" type="parTrans" cxnId="{3B958582-8E8D-45D5-8B6E-6CA42AD7E92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E6441E-D6F7-4D84-B943-316FF42598A0}" type="sibTrans" cxnId="{3B958582-8E8D-45D5-8B6E-6CA42AD7E92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976427-883B-40B8-ABA6-0ACB127BE1E8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FDC029-C72E-479F-A66E-4B8F51C8EDB5}" type="parTrans" cxnId="{D8B6ACA1-6301-4494-9AD0-512C288C961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6A746F-9F78-4851-B638-A387DE75C066}" type="sibTrans" cxnId="{D8B6ACA1-6301-4494-9AD0-512C288C961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B94385-BA64-49C2-92B7-32A66FB6D0A6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DEB7D2-E688-422A-A528-DB5AC16B65C2}" type="parTrans" cxnId="{BA7FBC8F-F8B9-4D11-B284-0678FA1B2C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8FA23F-3743-4883-BD91-30370A22FAD9}" type="sibTrans" cxnId="{BA7FBC8F-F8B9-4D11-B284-0678FA1B2C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A4D30-0968-4B8F-BC83-07BC31934EEB}" type="pres">
      <dgm:prSet presAssocID="{1C114EAA-5280-4CC4-92F7-E76C771A91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37A41F-2A42-4903-A9FC-38785BA66899}" type="pres">
      <dgm:prSet presAssocID="{6BD6D568-3935-48B9-A38D-1D0548D12FB1}" presName="linNode" presStyleCnt="0"/>
      <dgm:spPr/>
      <dgm:t>
        <a:bodyPr/>
        <a:lstStyle/>
        <a:p>
          <a:endParaRPr lang="en-US"/>
        </a:p>
      </dgm:t>
    </dgm:pt>
    <dgm:pt modelId="{C5D6FE83-B153-41E0-BD5A-955916988A56}" type="pres">
      <dgm:prSet presAssocID="{6BD6D568-3935-48B9-A38D-1D0548D12FB1}" presName="parentText" presStyleLbl="node1" presStyleIdx="0" presStyleCnt="7" custScaleY="1718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49FEF-02D3-4B3A-AAB6-9ACECB551BA3}" type="pres">
      <dgm:prSet presAssocID="{EFEAEEC4-4A64-45CF-88AC-7B001E1729AD}" presName="sp" presStyleCnt="0"/>
      <dgm:spPr/>
      <dgm:t>
        <a:bodyPr/>
        <a:lstStyle/>
        <a:p>
          <a:endParaRPr lang="en-US"/>
        </a:p>
      </dgm:t>
    </dgm:pt>
    <dgm:pt modelId="{219F1B4F-9127-4A0A-B013-8179ADA94563}" type="pres">
      <dgm:prSet presAssocID="{98BBBED4-1140-4A0B-8850-FEF2D8CCE281}" presName="linNode" presStyleCnt="0"/>
      <dgm:spPr/>
      <dgm:t>
        <a:bodyPr/>
        <a:lstStyle/>
        <a:p>
          <a:endParaRPr lang="en-US"/>
        </a:p>
      </dgm:t>
    </dgm:pt>
    <dgm:pt modelId="{8367FDC7-FB81-40CB-BA85-C09C327D7987}" type="pres">
      <dgm:prSet presAssocID="{98BBBED4-1140-4A0B-8850-FEF2D8CCE281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EED75-D1C0-404A-A35E-236F6AA458B4}" type="pres">
      <dgm:prSet presAssocID="{BD560C1B-0CEB-4EAE-A70F-69D006AE5A86}" presName="sp" presStyleCnt="0"/>
      <dgm:spPr/>
      <dgm:t>
        <a:bodyPr/>
        <a:lstStyle/>
        <a:p>
          <a:endParaRPr lang="en-US"/>
        </a:p>
      </dgm:t>
    </dgm:pt>
    <dgm:pt modelId="{098161B9-C4F1-463B-8788-2DFB2B9A72A4}" type="pres">
      <dgm:prSet presAssocID="{4D736A18-EFF6-4F96-BE66-83FC96D0649F}" presName="linNode" presStyleCnt="0"/>
      <dgm:spPr/>
      <dgm:t>
        <a:bodyPr/>
        <a:lstStyle/>
        <a:p>
          <a:endParaRPr lang="en-US"/>
        </a:p>
      </dgm:t>
    </dgm:pt>
    <dgm:pt modelId="{79A486C7-E336-4B01-931E-6CBA70F1CFAF}" type="pres">
      <dgm:prSet presAssocID="{4D736A18-EFF6-4F96-BE66-83FC96D0649F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9A39B-F583-447B-948C-AA7EA547EA5F}" type="pres">
      <dgm:prSet presAssocID="{351D99D5-914F-43D6-8C8F-91D9B587F9D3}" presName="sp" presStyleCnt="0"/>
      <dgm:spPr/>
      <dgm:t>
        <a:bodyPr/>
        <a:lstStyle/>
        <a:p>
          <a:endParaRPr lang="en-US"/>
        </a:p>
      </dgm:t>
    </dgm:pt>
    <dgm:pt modelId="{F1B59686-D38E-40DC-BA9D-783D96947148}" type="pres">
      <dgm:prSet presAssocID="{E1EA78F6-4DCB-4A21-9112-1026A6A65034}" presName="linNode" presStyleCnt="0"/>
      <dgm:spPr/>
      <dgm:t>
        <a:bodyPr/>
        <a:lstStyle/>
        <a:p>
          <a:endParaRPr lang="en-US"/>
        </a:p>
      </dgm:t>
    </dgm:pt>
    <dgm:pt modelId="{EB6A4219-DC25-4B3D-A275-EF3FCA8CF188}" type="pres">
      <dgm:prSet presAssocID="{E1EA78F6-4DCB-4A21-9112-1026A6A65034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FCE04-8D59-4831-809B-9C4A57D6BB41}" type="pres">
      <dgm:prSet presAssocID="{A53E944C-54CF-432E-A5F7-E22953692F24}" presName="sp" presStyleCnt="0"/>
      <dgm:spPr/>
      <dgm:t>
        <a:bodyPr/>
        <a:lstStyle/>
        <a:p>
          <a:endParaRPr lang="en-US"/>
        </a:p>
      </dgm:t>
    </dgm:pt>
    <dgm:pt modelId="{F63F1E7E-7CB5-4AEE-AA55-02A73D42BFB8}" type="pres">
      <dgm:prSet presAssocID="{15A2C63C-EF75-403E-9FD7-C426324CE73D}" presName="linNode" presStyleCnt="0"/>
      <dgm:spPr/>
      <dgm:t>
        <a:bodyPr/>
        <a:lstStyle/>
        <a:p>
          <a:endParaRPr lang="en-US"/>
        </a:p>
      </dgm:t>
    </dgm:pt>
    <dgm:pt modelId="{4C61059B-E823-43F8-B3FB-C447C0107869}" type="pres">
      <dgm:prSet presAssocID="{15A2C63C-EF75-403E-9FD7-C426324CE73D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E36531-AF52-447F-85B9-D91A212E00C5}" type="pres">
      <dgm:prSet presAssocID="{B6E6441E-D6F7-4D84-B943-316FF42598A0}" presName="sp" presStyleCnt="0"/>
      <dgm:spPr/>
      <dgm:t>
        <a:bodyPr/>
        <a:lstStyle/>
        <a:p>
          <a:endParaRPr lang="en-US"/>
        </a:p>
      </dgm:t>
    </dgm:pt>
    <dgm:pt modelId="{3973505C-5317-40FF-B9CA-D2352854109F}" type="pres">
      <dgm:prSet presAssocID="{F5976427-883B-40B8-ABA6-0ACB127BE1E8}" presName="linNode" presStyleCnt="0"/>
      <dgm:spPr/>
      <dgm:t>
        <a:bodyPr/>
        <a:lstStyle/>
        <a:p>
          <a:endParaRPr lang="en-US"/>
        </a:p>
      </dgm:t>
    </dgm:pt>
    <dgm:pt modelId="{96DBA9D1-A452-4344-B904-E7205BD2F1EA}" type="pres">
      <dgm:prSet presAssocID="{F5976427-883B-40B8-ABA6-0ACB127BE1E8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23A5B-470D-4870-89F6-191CC86332AB}" type="pres">
      <dgm:prSet presAssocID="{676A746F-9F78-4851-B638-A387DE75C066}" presName="sp" presStyleCnt="0"/>
      <dgm:spPr/>
      <dgm:t>
        <a:bodyPr/>
        <a:lstStyle/>
        <a:p>
          <a:endParaRPr lang="en-US"/>
        </a:p>
      </dgm:t>
    </dgm:pt>
    <dgm:pt modelId="{B1FE6CF1-7B4A-4AB2-B6C8-B52119419199}" type="pres">
      <dgm:prSet presAssocID="{5FB94385-BA64-49C2-92B7-32A66FB6D0A6}" presName="linNode" presStyleCnt="0"/>
      <dgm:spPr/>
      <dgm:t>
        <a:bodyPr/>
        <a:lstStyle/>
        <a:p>
          <a:endParaRPr lang="en-US"/>
        </a:p>
      </dgm:t>
    </dgm:pt>
    <dgm:pt modelId="{DECD1FAD-6E05-4C9E-BF1A-42E8D82EDC01}" type="pres">
      <dgm:prSet presAssocID="{5FB94385-BA64-49C2-92B7-32A66FB6D0A6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5DF9C2-B6ED-45B3-9802-BAA9A12BDFFF}" srcId="{1C114EAA-5280-4CC4-92F7-E76C771A910F}" destId="{98BBBED4-1140-4A0B-8850-FEF2D8CCE281}" srcOrd="1" destOrd="0" parTransId="{1D502F96-19BC-41EF-9336-0CD2CF6A660B}" sibTransId="{BD560C1B-0CEB-4EAE-A70F-69D006AE5A86}"/>
    <dgm:cxn modelId="{C56FBEBC-CC8A-4727-9210-503CF7D26575}" type="presOf" srcId="{E1EA78F6-4DCB-4A21-9112-1026A6A65034}" destId="{EB6A4219-DC25-4B3D-A275-EF3FCA8CF188}" srcOrd="0" destOrd="0" presId="urn:microsoft.com/office/officeart/2005/8/layout/vList5"/>
    <dgm:cxn modelId="{31016124-CD88-4903-A7B9-D450B1B1F706}" type="presOf" srcId="{5FB94385-BA64-49C2-92B7-32A66FB6D0A6}" destId="{DECD1FAD-6E05-4C9E-BF1A-42E8D82EDC01}" srcOrd="0" destOrd="0" presId="urn:microsoft.com/office/officeart/2005/8/layout/vList5"/>
    <dgm:cxn modelId="{C2D998BB-6D54-42AC-8A51-4CC07EF954F4}" type="presOf" srcId="{4D736A18-EFF6-4F96-BE66-83FC96D0649F}" destId="{79A486C7-E336-4B01-931E-6CBA70F1CFAF}" srcOrd="0" destOrd="0" presId="urn:microsoft.com/office/officeart/2005/8/layout/vList5"/>
    <dgm:cxn modelId="{3066AC7B-CF5D-4866-B4E6-ABF060F7279D}" type="presOf" srcId="{98BBBED4-1140-4A0B-8850-FEF2D8CCE281}" destId="{8367FDC7-FB81-40CB-BA85-C09C327D7987}" srcOrd="0" destOrd="0" presId="urn:microsoft.com/office/officeart/2005/8/layout/vList5"/>
    <dgm:cxn modelId="{D8B6ACA1-6301-4494-9AD0-512C288C961D}" srcId="{1C114EAA-5280-4CC4-92F7-E76C771A910F}" destId="{F5976427-883B-40B8-ABA6-0ACB127BE1E8}" srcOrd="5" destOrd="0" parTransId="{89FDC029-C72E-479F-A66E-4B8F51C8EDB5}" sibTransId="{676A746F-9F78-4851-B638-A387DE75C066}"/>
    <dgm:cxn modelId="{C63534D0-C2A4-467D-BFEC-E037AA6DCF4C}" type="presOf" srcId="{6BD6D568-3935-48B9-A38D-1D0548D12FB1}" destId="{C5D6FE83-B153-41E0-BD5A-955916988A56}" srcOrd="0" destOrd="0" presId="urn:microsoft.com/office/officeart/2005/8/layout/vList5"/>
    <dgm:cxn modelId="{3B958582-8E8D-45D5-8B6E-6CA42AD7E924}" srcId="{1C114EAA-5280-4CC4-92F7-E76C771A910F}" destId="{15A2C63C-EF75-403E-9FD7-C426324CE73D}" srcOrd="4" destOrd="0" parTransId="{937B9B2A-962C-4C2A-BF47-13B29D9FDDA3}" sibTransId="{B6E6441E-D6F7-4D84-B943-316FF42598A0}"/>
    <dgm:cxn modelId="{B8163FD1-C125-4218-81A5-F21330414728}" srcId="{1C114EAA-5280-4CC4-92F7-E76C771A910F}" destId="{4D736A18-EFF6-4F96-BE66-83FC96D0649F}" srcOrd="2" destOrd="0" parTransId="{F1404F17-52A9-4452-BEAE-7812DF8656F9}" sibTransId="{351D99D5-914F-43D6-8C8F-91D9B587F9D3}"/>
    <dgm:cxn modelId="{64B097AC-B6AE-45A1-B464-91E8C93D9257}" type="presOf" srcId="{F5976427-883B-40B8-ABA6-0ACB127BE1E8}" destId="{96DBA9D1-A452-4344-B904-E7205BD2F1EA}" srcOrd="0" destOrd="0" presId="urn:microsoft.com/office/officeart/2005/8/layout/vList5"/>
    <dgm:cxn modelId="{BA7FBC8F-F8B9-4D11-B284-0678FA1B2C78}" srcId="{1C114EAA-5280-4CC4-92F7-E76C771A910F}" destId="{5FB94385-BA64-49C2-92B7-32A66FB6D0A6}" srcOrd="6" destOrd="0" parTransId="{78DEB7D2-E688-422A-A528-DB5AC16B65C2}" sibTransId="{C58FA23F-3743-4883-BD91-30370A22FAD9}"/>
    <dgm:cxn modelId="{A0684E19-9C57-477A-8ACE-6EA22B69CD0A}" type="presOf" srcId="{1C114EAA-5280-4CC4-92F7-E76C771A910F}" destId="{AD0A4D30-0968-4B8F-BC83-07BC31934EEB}" srcOrd="0" destOrd="0" presId="urn:microsoft.com/office/officeart/2005/8/layout/vList5"/>
    <dgm:cxn modelId="{79DF9E02-FE51-4929-A095-7B58B450C4C9}" srcId="{1C114EAA-5280-4CC4-92F7-E76C771A910F}" destId="{6BD6D568-3935-48B9-A38D-1D0548D12FB1}" srcOrd="0" destOrd="0" parTransId="{B9AF6F1D-D143-4DD3-B2C9-8D3BF7D374F5}" sibTransId="{EFEAEEC4-4A64-45CF-88AC-7B001E1729AD}"/>
    <dgm:cxn modelId="{19ED8F5F-84F4-4415-A954-6D87FCE531F5}" srcId="{1C114EAA-5280-4CC4-92F7-E76C771A910F}" destId="{E1EA78F6-4DCB-4A21-9112-1026A6A65034}" srcOrd="3" destOrd="0" parTransId="{95E91695-EA77-4BE7-BEDA-713844BE3F9F}" sibTransId="{A53E944C-54CF-432E-A5F7-E22953692F24}"/>
    <dgm:cxn modelId="{D1242B16-DA92-413A-B5A7-EAF4F7C192CC}" type="presOf" srcId="{15A2C63C-EF75-403E-9FD7-C426324CE73D}" destId="{4C61059B-E823-43F8-B3FB-C447C0107869}" srcOrd="0" destOrd="0" presId="urn:microsoft.com/office/officeart/2005/8/layout/vList5"/>
    <dgm:cxn modelId="{28C54451-0104-425C-B76E-3D5DA366208D}" type="presParOf" srcId="{AD0A4D30-0968-4B8F-BC83-07BC31934EEB}" destId="{A637A41F-2A42-4903-A9FC-38785BA66899}" srcOrd="0" destOrd="0" presId="urn:microsoft.com/office/officeart/2005/8/layout/vList5"/>
    <dgm:cxn modelId="{C1802F5B-D628-431A-B844-A84317427353}" type="presParOf" srcId="{A637A41F-2A42-4903-A9FC-38785BA66899}" destId="{C5D6FE83-B153-41E0-BD5A-955916988A56}" srcOrd="0" destOrd="0" presId="urn:microsoft.com/office/officeart/2005/8/layout/vList5"/>
    <dgm:cxn modelId="{1ECEC455-4156-47E9-B308-0FD91D6D70A3}" type="presParOf" srcId="{AD0A4D30-0968-4B8F-BC83-07BC31934EEB}" destId="{27449FEF-02D3-4B3A-AAB6-9ACECB551BA3}" srcOrd="1" destOrd="0" presId="urn:microsoft.com/office/officeart/2005/8/layout/vList5"/>
    <dgm:cxn modelId="{F7EB8E82-C342-4847-9F1D-B3D3D05F1976}" type="presParOf" srcId="{AD0A4D30-0968-4B8F-BC83-07BC31934EEB}" destId="{219F1B4F-9127-4A0A-B013-8179ADA94563}" srcOrd="2" destOrd="0" presId="urn:microsoft.com/office/officeart/2005/8/layout/vList5"/>
    <dgm:cxn modelId="{06973297-8459-4A4B-8541-AB54EB658BD1}" type="presParOf" srcId="{219F1B4F-9127-4A0A-B013-8179ADA94563}" destId="{8367FDC7-FB81-40CB-BA85-C09C327D7987}" srcOrd="0" destOrd="0" presId="urn:microsoft.com/office/officeart/2005/8/layout/vList5"/>
    <dgm:cxn modelId="{B17CDF3A-5DD5-4B1B-856D-DF01549D3B48}" type="presParOf" srcId="{AD0A4D30-0968-4B8F-BC83-07BC31934EEB}" destId="{A67EED75-D1C0-404A-A35E-236F6AA458B4}" srcOrd="3" destOrd="0" presId="urn:microsoft.com/office/officeart/2005/8/layout/vList5"/>
    <dgm:cxn modelId="{56B025E8-7746-416A-8F67-CE7B71E82E18}" type="presParOf" srcId="{AD0A4D30-0968-4B8F-BC83-07BC31934EEB}" destId="{098161B9-C4F1-463B-8788-2DFB2B9A72A4}" srcOrd="4" destOrd="0" presId="urn:microsoft.com/office/officeart/2005/8/layout/vList5"/>
    <dgm:cxn modelId="{5ECB39CA-D80B-4D45-859D-C78368A75B52}" type="presParOf" srcId="{098161B9-C4F1-463B-8788-2DFB2B9A72A4}" destId="{79A486C7-E336-4B01-931E-6CBA70F1CFAF}" srcOrd="0" destOrd="0" presId="urn:microsoft.com/office/officeart/2005/8/layout/vList5"/>
    <dgm:cxn modelId="{20423E46-97AA-4FF8-B1AB-5232DBCD1C73}" type="presParOf" srcId="{AD0A4D30-0968-4B8F-BC83-07BC31934EEB}" destId="{CBC9A39B-F583-447B-948C-AA7EA547EA5F}" srcOrd="5" destOrd="0" presId="urn:microsoft.com/office/officeart/2005/8/layout/vList5"/>
    <dgm:cxn modelId="{2F93E05F-447B-47CD-83DC-0E5D8F9F29C7}" type="presParOf" srcId="{AD0A4D30-0968-4B8F-BC83-07BC31934EEB}" destId="{F1B59686-D38E-40DC-BA9D-783D96947148}" srcOrd="6" destOrd="0" presId="urn:microsoft.com/office/officeart/2005/8/layout/vList5"/>
    <dgm:cxn modelId="{92E5AB20-350F-48E4-B4C0-C01B5F5B7E78}" type="presParOf" srcId="{F1B59686-D38E-40DC-BA9D-783D96947148}" destId="{EB6A4219-DC25-4B3D-A275-EF3FCA8CF188}" srcOrd="0" destOrd="0" presId="urn:microsoft.com/office/officeart/2005/8/layout/vList5"/>
    <dgm:cxn modelId="{4567B1D4-DD6E-48C9-B122-9D9359089C90}" type="presParOf" srcId="{AD0A4D30-0968-4B8F-BC83-07BC31934EEB}" destId="{4FDFCE04-8D59-4831-809B-9C4A57D6BB41}" srcOrd="7" destOrd="0" presId="urn:microsoft.com/office/officeart/2005/8/layout/vList5"/>
    <dgm:cxn modelId="{C911BE60-CF6A-463E-85CE-3E808D0B913F}" type="presParOf" srcId="{AD0A4D30-0968-4B8F-BC83-07BC31934EEB}" destId="{F63F1E7E-7CB5-4AEE-AA55-02A73D42BFB8}" srcOrd="8" destOrd="0" presId="urn:microsoft.com/office/officeart/2005/8/layout/vList5"/>
    <dgm:cxn modelId="{DB57BDDD-699F-4314-A9A2-BB4F5C0694FC}" type="presParOf" srcId="{F63F1E7E-7CB5-4AEE-AA55-02A73D42BFB8}" destId="{4C61059B-E823-43F8-B3FB-C447C0107869}" srcOrd="0" destOrd="0" presId="urn:microsoft.com/office/officeart/2005/8/layout/vList5"/>
    <dgm:cxn modelId="{672FB863-737A-4921-AF5E-354F0D836AB0}" type="presParOf" srcId="{AD0A4D30-0968-4B8F-BC83-07BC31934EEB}" destId="{A6E36531-AF52-447F-85B9-D91A212E00C5}" srcOrd="9" destOrd="0" presId="urn:microsoft.com/office/officeart/2005/8/layout/vList5"/>
    <dgm:cxn modelId="{37CD9932-2AD8-4E9E-98F4-237D885DA293}" type="presParOf" srcId="{AD0A4D30-0968-4B8F-BC83-07BC31934EEB}" destId="{3973505C-5317-40FF-B9CA-D2352854109F}" srcOrd="10" destOrd="0" presId="urn:microsoft.com/office/officeart/2005/8/layout/vList5"/>
    <dgm:cxn modelId="{DB8E40E7-461C-4A61-B50C-61D41982A873}" type="presParOf" srcId="{3973505C-5317-40FF-B9CA-D2352854109F}" destId="{96DBA9D1-A452-4344-B904-E7205BD2F1EA}" srcOrd="0" destOrd="0" presId="urn:microsoft.com/office/officeart/2005/8/layout/vList5"/>
    <dgm:cxn modelId="{3053FB0E-397E-4FAF-AA5E-C0A3EA5687CC}" type="presParOf" srcId="{AD0A4D30-0968-4B8F-BC83-07BC31934EEB}" destId="{7DB23A5B-470D-4870-89F6-191CC86332AB}" srcOrd="11" destOrd="0" presId="urn:microsoft.com/office/officeart/2005/8/layout/vList5"/>
    <dgm:cxn modelId="{A19C89B1-872D-4FF9-8D7E-492FD5893B98}" type="presParOf" srcId="{AD0A4D30-0968-4B8F-BC83-07BC31934EEB}" destId="{B1FE6CF1-7B4A-4AB2-B6C8-B52119419199}" srcOrd="12" destOrd="0" presId="urn:microsoft.com/office/officeart/2005/8/layout/vList5"/>
    <dgm:cxn modelId="{7DD8D64E-FC8A-4253-9119-8186CD6E6247}" type="presParOf" srcId="{B1FE6CF1-7B4A-4AB2-B6C8-B52119419199}" destId="{DECD1FAD-6E05-4C9E-BF1A-42E8D82EDC0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1A9C16-0918-48B3-AFA0-8B50453CC1B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EB4DB-4CB5-46F4-9F4A-CD15CCFA697D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8BDF1-9A74-4A46-9CA3-1E7DCDFA3F61}" type="par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4F9E0-4346-4B50-95E2-507822473DB9}" type="sib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E286-6BE8-448E-980B-407168ABDA63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26CBB-57D3-402A-A5F0-CCD07D6C3167}" type="par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1FB0-9925-47FE-B7CA-9570BCC5797A}" type="sib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EDDE-4CA4-4C20-AD76-CDCC49EB8B4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A85D-280A-448C-AA46-CAC1C2C5F3D4}" type="par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BFB0-DED7-47C1-BEC2-0C47B03D4EBC}" type="sib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85D53-1F0E-4607-8A89-1C5210F9FD8A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93CDE-1B36-484D-97C1-8E594A48D238}" type="par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E855-87CF-45E1-AD62-C9F0DFEA04A5}" type="sib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662D0-C750-4910-A66F-892F7D176962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68DF8-B640-4D89-8D30-56123CA5AE1E}" type="par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00EF0-0308-4DD4-AF0B-EDFC6FEE4CA1}" type="sib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3AFAE-6A6A-4E9C-93A6-2E4F4CD8210F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9ABE9-1A4D-4B85-B32D-A2D7910E234D}" type="par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84A3B-B8FE-4872-A637-4935694DF46C}" type="sib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CEB80-5B28-4846-B0E0-113E0E02252D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EAD7F-8AC4-4B06-8A51-E9E3E8B372DF}" type="par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A3E6E-6553-4E50-82ED-8E51D243C397}" type="sib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FD91-1FD7-4194-AC38-BA0543AA6FBB}">
      <dgm:prSet custT="1"/>
      <dgm:spPr/>
      <dgm:t>
        <a:bodyPr/>
        <a:lstStyle/>
        <a:p>
          <a:pPr rtl="0"/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1E673-52E1-4FEF-889E-B76717432763}" type="par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42F7-18A3-4AB4-9C26-753C7C7B58A8}" type="sib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3663F-8173-4A51-BD33-D0F599321ECE}">
      <dgm:prSet custT="1"/>
      <dgm:spPr/>
      <dgm:t>
        <a:bodyPr/>
        <a:lstStyle/>
        <a:p>
          <a:pPr rtl="0"/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3EC3-AF64-4979-BB82-FDB17CE0CC06}" type="par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547-DB8A-4BA9-BF19-4F9510772608}" type="sib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D3FF-D948-4DA4-A581-1585A543B6CA}">
      <dgm:prSet custT="1"/>
      <dgm:spPr/>
      <dgm:t>
        <a:bodyPr/>
        <a:lstStyle/>
        <a:p>
          <a:pPr rtl="0"/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A377-3CF9-42A5-B644-20DE1274465B}" type="par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26662-132B-45BC-BD57-EF268ECE7501}" type="sib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500-DE4F-4FE4-8964-0A7DC45B0E65}" type="pres">
      <dgm:prSet presAssocID="{051A9C16-0918-48B3-AFA0-8B50453CC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2FC11-3284-417E-BAAD-EA0DEA546368}" type="pres">
      <dgm:prSet presAssocID="{A67EB4DB-4CB5-46F4-9F4A-CD15CCFA697D}" presName="linNode" presStyleCnt="0"/>
      <dgm:spPr/>
    </dgm:pt>
    <dgm:pt modelId="{779BF80A-4A46-4B00-88F0-3BDD7E4F4D8B}" type="pres">
      <dgm:prSet presAssocID="{A67EB4DB-4CB5-46F4-9F4A-CD15CCFA697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0971-5A17-4F15-BD4A-19353A558770}" type="pres">
      <dgm:prSet presAssocID="{8274F9E0-4346-4B50-95E2-507822473DB9}" presName="sp" presStyleCnt="0"/>
      <dgm:spPr/>
    </dgm:pt>
    <dgm:pt modelId="{61F335F9-5FAD-4191-B5B4-37D702848F3C}" type="pres">
      <dgm:prSet presAssocID="{FD48E286-6BE8-448E-980B-407168ABDA63}" presName="linNode" presStyleCnt="0"/>
      <dgm:spPr/>
    </dgm:pt>
    <dgm:pt modelId="{4AA1B2C9-193B-4008-8DC1-CFA3BF5F69CA}" type="pres">
      <dgm:prSet presAssocID="{FD48E286-6BE8-448E-980B-407168ABDA6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C874-B24C-446A-8A48-0BFA31721FA9}" type="pres">
      <dgm:prSet presAssocID="{B7321FB0-9925-47FE-B7CA-9570BCC5797A}" presName="sp" presStyleCnt="0"/>
      <dgm:spPr/>
    </dgm:pt>
    <dgm:pt modelId="{D2D39918-BF8F-48D7-8C83-CA2F4C45B019}" type="pres">
      <dgm:prSet presAssocID="{52C9EDDE-4CA4-4C20-AD76-CDCC49EB8B4B}" presName="linNode" presStyleCnt="0"/>
      <dgm:spPr/>
    </dgm:pt>
    <dgm:pt modelId="{6E6839F4-B9AA-4B52-B134-0A6F51F3D5AF}" type="pres">
      <dgm:prSet presAssocID="{52C9EDDE-4CA4-4C20-AD76-CDCC49EB8B4B}" presName="parentText" presStyleLbl="node1" presStyleIdx="2" presStyleCnt="7" custScaleY="164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86FB-9650-4A77-A772-ADC6791DC4AC}" type="pres">
      <dgm:prSet presAssocID="{52C9EDDE-4CA4-4C20-AD76-CDCC49EB8B4B}" presName="descendantText" presStyleLbl="alignAccFollowNode1" presStyleIdx="0" presStyleCnt="1" custScaleY="15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918F8-2F48-466C-9790-5D5CBA38882D}" type="pres">
      <dgm:prSet presAssocID="{0FAABFB0-DED7-47C1-BEC2-0C47B03D4EBC}" presName="sp" presStyleCnt="0"/>
      <dgm:spPr/>
    </dgm:pt>
    <dgm:pt modelId="{3E7A5565-8CAF-4584-A56F-6EA6D896F03A}" type="pres">
      <dgm:prSet presAssocID="{FB8CEB80-5B28-4846-B0E0-113E0E02252D}" presName="linNode" presStyleCnt="0"/>
      <dgm:spPr/>
    </dgm:pt>
    <dgm:pt modelId="{DB970FA5-78E5-444D-916A-733E4573DB90}" type="pres">
      <dgm:prSet presAssocID="{FB8CEB80-5B28-4846-B0E0-113E0E02252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97F5-8573-4498-8F0B-F3517BB8F565}" type="pres">
      <dgm:prSet presAssocID="{D19A3E6E-6553-4E50-82ED-8E51D243C397}" presName="sp" presStyleCnt="0"/>
      <dgm:spPr/>
    </dgm:pt>
    <dgm:pt modelId="{32D33666-E0C3-41FC-87DC-95E9370A6E1C}" type="pres">
      <dgm:prSet presAssocID="{6292FD91-1FD7-4194-AC38-BA0543AA6FBB}" presName="linNode" presStyleCnt="0"/>
      <dgm:spPr/>
    </dgm:pt>
    <dgm:pt modelId="{9081A194-6E3E-4282-884C-AE7ED65ADD97}" type="pres">
      <dgm:prSet presAssocID="{6292FD91-1FD7-4194-AC38-BA0543AA6F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007F7-9463-46AC-BFD4-70B49E1553AA}" type="pres">
      <dgm:prSet presAssocID="{F09C42F7-18A3-4AB4-9C26-753C7C7B58A8}" presName="sp" presStyleCnt="0"/>
      <dgm:spPr/>
    </dgm:pt>
    <dgm:pt modelId="{F9650E77-F6EA-49A0-B282-63B105CE76A1}" type="pres">
      <dgm:prSet presAssocID="{36D3663F-8173-4A51-BD33-D0F599321ECE}" presName="linNode" presStyleCnt="0"/>
      <dgm:spPr/>
    </dgm:pt>
    <dgm:pt modelId="{FB18DA46-00FF-4209-8ABF-B46BA6B93655}" type="pres">
      <dgm:prSet presAssocID="{36D3663F-8173-4A51-BD33-D0F599321EC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2085C-35F2-4134-B545-4FA0D13307F9}" type="pres">
      <dgm:prSet presAssocID="{2634F547-DB8A-4BA9-BF19-4F9510772608}" presName="sp" presStyleCnt="0"/>
      <dgm:spPr/>
    </dgm:pt>
    <dgm:pt modelId="{7A06A52F-8D4A-4204-B92B-A81D55981281}" type="pres">
      <dgm:prSet presAssocID="{296BD3FF-D948-4DA4-A581-1585A543B6CA}" presName="linNode" presStyleCnt="0"/>
      <dgm:spPr/>
    </dgm:pt>
    <dgm:pt modelId="{7246ED48-1543-412B-A24B-1B5E5224DF68}" type="pres">
      <dgm:prSet presAssocID="{296BD3FF-D948-4DA4-A581-1585A543B6CA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DFBA03-16D1-4AF7-B676-B3612B63F06F}" type="presOf" srcId="{FB8CEB80-5B28-4846-B0E0-113E0E02252D}" destId="{DB970FA5-78E5-444D-916A-733E4573DB90}" srcOrd="0" destOrd="0" presId="urn:microsoft.com/office/officeart/2005/8/layout/vList5"/>
    <dgm:cxn modelId="{0AC401D9-CF25-444B-8779-A0D10E82D2F4}" type="presOf" srcId="{051A9C16-0918-48B3-AFA0-8B50453CC1B8}" destId="{DBF10500-DE4F-4FE4-8964-0A7DC45B0E65}" srcOrd="0" destOrd="0" presId="urn:microsoft.com/office/officeart/2005/8/layout/vList5"/>
    <dgm:cxn modelId="{41CA4ABE-5905-4F0E-B5CD-92687FAEEC77}" srcId="{051A9C16-0918-48B3-AFA0-8B50453CC1B8}" destId="{FB8CEB80-5B28-4846-B0E0-113E0E02252D}" srcOrd="3" destOrd="0" parTransId="{62EEAD7F-8AC4-4B06-8A51-E9E3E8B372DF}" sibTransId="{D19A3E6E-6553-4E50-82ED-8E51D243C397}"/>
    <dgm:cxn modelId="{DA2CFC2A-0661-4F89-BCD2-047BAC46A6D8}" srcId="{051A9C16-0918-48B3-AFA0-8B50453CC1B8}" destId="{FD48E286-6BE8-448E-980B-407168ABDA63}" srcOrd="1" destOrd="0" parTransId="{64B26CBB-57D3-402A-A5F0-CCD07D6C3167}" sibTransId="{B7321FB0-9925-47FE-B7CA-9570BCC5797A}"/>
    <dgm:cxn modelId="{C0C5D6B2-FADA-4695-953A-D03611D1F27A}" srcId="{051A9C16-0918-48B3-AFA0-8B50453CC1B8}" destId="{6292FD91-1FD7-4194-AC38-BA0543AA6FBB}" srcOrd="4" destOrd="0" parTransId="{EF21E673-52E1-4FEF-889E-B76717432763}" sibTransId="{F09C42F7-18A3-4AB4-9C26-753C7C7B58A8}"/>
    <dgm:cxn modelId="{26124CAF-4769-4E23-A09A-8AE379A6F12A}" type="presOf" srcId="{20E85D53-1F0E-4607-8A89-1C5210F9FD8A}" destId="{EA5B86FB-9650-4A77-A772-ADC6791DC4AC}" srcOrd="0" destOrd="0" presId="urn:microsoft.com/office/officeart/2005/8/layout/vList5"/>
    <dgm:cxn modelId="{B0EE5F8D-B6D6-42DA-A2ED-306A17B8BED5}" type="presOf" srcId="{296BD3FF-D948-4DA4-A581-1585A543B6CA}" destId="{7246ED48-1543-412B-A24B-1B5E5224DF68}" srcOrd="0" destOrd="0" presId="urn:microsoft.com/office/officeart/2005/8/layout/vList5"/>
    <dgm:cxn modelId="{2D094FA8-CCAC-42C0-88E9-825D1BCE77FA}" type="presOf" srcId="{6292FD91-1FD7-4194-AC38-BA0543AA6FBB}" destId="{9081A194-6E3E-4282-884C-AE7ED65ADD97}" srcOrd="0" destOrd="0" presId="urn:microsoft.com/office/officeart/2005/8/layout/vList5"/>
    <dgm:cxn modelId="{97A7660F-74C5-4AC1-BC41-F1FE1715FBA6}" srcId="{52C9EDDE-4CA4-4C20-AD76-CDCC49EB8B4B}" destId="{B323AFAE-6A6A-4E9C-93A6-2E4F4CD8210F}" srcOrd="2" destOrd="0" parTransId="{6FC9ABE9-1A4D-4B85-B32D-A2D7910E234D}" sibTransId="{70684A3B-B8FE-4872-A637-4935694DF46C}"/>
    <dgm:cxn modelId="{1C08C117-FA4E-40A0-B11B-25171AA63E26}" type="presOf" srcId="{32C662D0-C750-4910-A66F-892F7D176962}" destId="{EA5B86FB-9650-4A77-A772-ADC6791DC4AC}" srcOrd="0" destOrd="1" presId="urn:microsoft.com/office/officeart/2005/8/layout/vList5"/>
    <dgm:cxn modelId="{E941AFF4-1045-4A5A-BEC1-B4C6151A6DB5}" type="presOf" srcId="{A67EB4DB-4CB5-46F4-9F4A-CD15CCFA697D}" destId="{779BF80A-4A46-4B00-88F0-3BDD7E4F4D8B}" srcOrd="0" destOrd="0" presId="urn:microsoft.com/office/officeart/2005/8/layout/vList5"/>
    <dgm:cxn modelId="{64BBBC54-E45D-4BEC-B32F-C978361881A6}" type="presOf" srcId="{36D3663F-8173-4A51-BD33-D0F599321ECE}" destId="{FB18DA46-00FF-4209-8ABF-B46BA6B93655}" srcOrd="0" destOrd="0" presId="urn:microsoft.com/office/officeart/2005/8/layout/vList5"/>
    <dgm:cxn modelId="{E96DB0DE-5923-4FC4-97A9-6EF632D80889}" srcId="{051A9C16-0918-48B3-AFA0-8B50453CC1B8}" destId="{296BD3FF-D948-4DA4-A581-1585A543B6CA}" srcOrd="6" destOrd="0" parTransId="{8178A377-3CF9-42A5-B644-20DE1274465B}" sibTransId="{02A26662-132B-45BC-BD57-EF268ECE7501}"/>
    <dgm:cxn modelId="{985A6E0A-274B-49E9-8808-3342108D76CE}" type="presOf" srcId="{B323AFAE-6A6A-4E9C-93A6-2E4F4CD8210F}" destId="{EA5B86FB-9650-4A77-A772-ADC6791DC4AC}" srcOrd="0" destOrd="2" presId="urn:microsoft.com/office/officeart/2005/8/layout/vList5"/>
    <dgm:cxn modelId="{F5079EBB-242C-4F7C-9DA2-E087CDEEEB78}" srcId="{051A9C16-0918-48B3-AFA0-8B50453CC1B8}" destId="{52C9EDDE-4CA4-4C20-AD76-CDCC49EB8B4B}" srcOrd="2" destOrd="0" parTransId="{FA16A85D-280A-448C-AA46-CAC1C2C5F3D4}" sibTransId="{0FAABFB0-DED7-47C1-BEC2-0C47B03D4EBC}"/>
    <dgm:cxn modelId="{F004A8C9-6159-4EFB-A739-62559CE891D3}" srcId="{52C9EDDE-4CA4-4C20-AD76-CDCC49EB8B4B}" destId="{20E85D53-1F0E-4607-8A89-1C5210F9FD8A}" srcOrd="0" destOrd="0" parTransId="{B2393CDE-1B36-484D-97C1-8E594A48D238}" sibTransId="{E187E855-87CF-45E1-AD62-C9F0DFEA04A5}"/>
    <dgm:cxn modelId="{6C2EF3F6-F82E-491B-8BB9-CE940ADD4C67}" srcId="{52C9EDDE-4CA4-4C20-AD76-CDCC49EB8B4B}" destId="{32C662D0-C750-4910-A66F-892F7D176962}" srcOrd="1" destOrd="0" parTransId="{EE268DF8-B640-4D89-8D30-56123CA5AE1E}" sibTransId="{13D00EF0-0308-4DD4-AF0B-EDFC6FEE4CA1}"/>
    <dgm:cxn modelId="{A14585CA-86A2-41DF-8EB6-449AFCE30ED9}" srcId="{051A9C16-0918-48B3-AFA0-8B50453CC1B8}" destId="{36D3663F-8173-4A51-BD33-D0F599321ECE}" srcOrd="5" destOrd="0" parTransId="{57293EC3-AF64-4979-BB82-FDB17CE0CC06}" sibTransId="{2634F547-DB8A-4BA9-BF19-4F9510772608}"/>
    <dgm:cxn modelId="{FD72CDE4-7E4E-4905-B175-2D9B81A9856D}" type="presOf" srcId="{52C9EDDE-4CA4-4C20-AD76-CDCC49EB8B4B}" destId="{6E6839F4-B9AA-4B52-B134-0A6F51F3D5AF}" srcOrd="0" destOrd="0" presId="urn:microsoft.com/office/officeart/2005/8/layout/vList5"/>
    <dgm:cxn modelId="{126528C3-E802-452B-9F92-201306170143}" type="presOf" srcId="{FD48E286-6BE8-448E-980B-407168ABDA63}" destId="{4AA1B2C9-193B-4008-8DC1-CFA3BF5F69CA}" srcOrd="0" destOrd="0" presId="urn:microsoft.com/office/officeart/2005/8/layout/vList5"/>
    <dgm:cxn modelId="{30C59B27-8480-4E12-A396-272A9F77695C}" srcId="{051A9C16-0918-48B3-AFA0-8B50453CC1B8}" destId="{A67EB4DB-4CB5-46F4-9F4A-CD15CCFA697D}" srcOrd="0" destOrd="0" parTransId="{65A8BDF1-9A74-4A46-9CA3-1E7DCDFA3F61}" sibTransId="{8274F9E0-4346-4B50-95E2-507822473DB9}"/>
    <dgm:cxn modelId="{576A2B80-83B1-49A0-9814-E46697C2C682}" type="presParOf" srcId="{DBF10500-DE4F-4FE4-8964-0A7DC45B0E65}" destId="{6F92FC11-3284-417E-BAAD-EA0DEA546368}" srcOrd="0" destOrd="0" presId="urn:microsoft.com/office/officeart/2005/8/layout/vList5"/>
    <dgm:cxn modelId="{DBB4AB1D-2950-423D-BABD-5B4ABEBEF885}" type="presParOf" srcId="{6F92FC11-3284-417E-BAAD-EA0DEA546368}" destId="{779BF80A-4A46-4B00-88F0-3BDD7E4F4D8B}" srcOrd="0" destOrd="0" presId="urn:microsoft.com/office/officeart/2005/8/layout/vList5"/>
    <dgm:cxn modelId="{CC125DFE-E025-452C-9AB2-B827C5568D38}" type="presParOf" srcId="{DBF10500-DE4F-4FE4-8964-0A7DC45B0E65}" destId="{3F0B0971-5A17-4F15-BD4A-19353A558770}" srcOrd="1" destOrd="0" presId="urn:microsoft.com/office/officeart/2005/8/layout/vList5"/>
    <dgm:cxn modelId="{97640ECC-5980-41CF-BC2D-57BB92295C11}" type="presParOf" srcId="{DBF10500-DE4F-4FE4-8964-0A7DC45B0E65}" destId="{61F335F9-5FAD-4191-B5B4-37D702848F3C}" srcOrd="2" destOrd="0" presId="urn:microsoft.com/office/officeart/2005/8/layout/vList5"/>
    <dgm:cxn modelId="{26926BAC-82C1-416C-BD4D-12E5DF567E2C}" type="presParOf" srcId="{61F335F9-5FAD-4191-B5B4-37D702848F3C}" destId="{4AA1B2C9-193B-4008-8DC1-CFA3BF5F69CA}" srcOrd="0" destOrd="0" presId="urn:microsoft.com/office/officeart/2005/8/layout/vList5"/>
    <dgm:cxn modelId="{E7F9D6AD-345D-4C15-B26B-0739B3B22E98}" type="presParOf" srcId="{DBF10500-DE4F-4FE4-8964-0A7DC45B0E65}" destId="{0576C874-B24C-446A-8A48-0BFA31721FA9}" srcOrd="3" destOrd="0" presId="urn:microsoft.com/office/officeart/2005/8/layout/vList5"/>
    <dgm:cxn modelId="{80782473-FD15-4AE4-A9AA-639577A3C7E8}" type="presParOf" srcId="{DBF10500-DE4F-4FE4-8964-0A7DC45B0E65}" destId="{D2D39918-BF8F-48D7-8C83-CA2F4C45B019}" srcOrd="4" destOrd="0" presId="urn:microsoft.com/office/officeart/2005/8/layout/vList5"/>
    <dgm:cxn modelId="{5552C27A-B5CD-4A0A-A69A-D64C99EB4DFD}" type="presParOf" srcId="{D2D39918-BF8F-48D7-8C83-CA2F4C45B019}" destId="{6E6839F4-B9AA-4B52-B134-0A6F51F3D5AF}" srcOrd="0" destOrd="0" presId="urn:microsoft.com/office/officeart/2005/8/layout/vList5"/>
    <dgm:cxn modelId="{562BD328-6340-4DF5-8620-55123252D861}" type="presParOf" srcId="{D2D39918-BF8F-48D7-8C83-CA2F4C45B019}" destId="{EA5B86FB-9650-4A77-A772-ADC6791DC4AC}" srcOrd="1" destOrd="0" presId="urn:microsoft.com/office/officeart/2005/8/layout/vList5"/>
    <dgm:cxn modelId="{4B4F3BCC-035A-4950-AC40-618C5689677C}" type="presParOf" srcId="{DBF10500-DE4F-4FE4-8964-0A7DC45B0E65}" destId="{249918F8-2F48-466C-9790-5D5CBA38882D}" srcOrd="5" destOrd="0" presId="urn:microsoft.com/office/officeart/2005/8/layout/vList5"/>
    <dgm:cxn modelId="{A2378EFF-A6E2-41A9-B861-2180E0D4ADE6}" type="presParOf" srcId="{DBF10500-DE4F-4FE4-8964-0A7DC45B0E65}" destId="{3E7A5565-8CAF-4584-A56F-6EA6D896F03A}" srcOrd="6" destOrd="0" presId="urn:microsoft.com/office/officeart/2005/8/layout/vList5"/>
    <dgm:cxn modelId="{DC733DF4-2A63-477F-BCA0-27E234851A35}" type="presParOf" srcId="{3E7A5565-8CAF-4584-A56F-6EA6D896F03A}" destId="{DB970FA5-78E5-444D-916A-733E4573DB90}" srcOrd="0" destOrd="0" presId="urn:microsoft.com/office/officeart/2005/8/layout/vList5"/>
    <dgm:cxn modelId="{FC8F25BF-EF80-49DE-84EC-1D2312D72E85}" type="presParOf" srcId="{DBF10500-DE4F-4FE4-8964-0A7DC45B0E65}" destId="{62CE97F5-8573-4498-8F0B-F3517BB8F565}" srcOrd="7" destOrd="0" presId="urn:microsoft.com/office/officeart/2005/8/layout/vList5"/>
    <dgm:cxn modelId="{C0F7B1F8-32C5-4EA2-9FBB-9D42A265C1AA}" type="presParOf" srcId="{DBF10500-DE4F-4FE4-8964-0A7DC45B0E65}" destId="{32D33666-E0C3-41FC-87DC-95E9370A6E1C}" srcOrd="8" destOrd="0" presId="urn:microsoft.com/office/officeart/2005/8/layout/vList5"/>
    <dgm:cxn modelId="{45DC9588-F7C2-47C4-8FD8-AD8A844FD442}" type="presParOf" srcId="{32D33666-E0C3-41FC-87DC-95E9370A6E1C}" destId="{9081A194-6E3E-4282-884C-AE7ED65ADD97}" srcOrd="0" destOrd="0" presId="urn:microsoft.com/office/officeart/2005/8/layout/vList5"/>
    <dgm:cxn modelId="{BA633F6E-4FA8-4441-8CBF-0F74DBB3C668}" type="presParOf" srcId="{DBF10500-DE4F-4FE4-8964-0A7DC45B0E65}" destId="{A54007F7-9463-46AC-BFD4-70B49E1553AA}" srcOrd="9" destOrd="0" presId="urn:microsoft.com/office/officeart/2005/8/layout/vList5"/>
    <dgm:cxn modelId="{84E64840-4276-4D08-ADCA-FDC3E401A704}" type="presParOf" srcId="{DBF10500-DE4F-4FE4-8964-0A7DC45B0E65}" destId="{F9650E77-F6EA-49A0-B282-63B105CE76A1}" srcOrd="10" destOrd="0" presId="urn:microsoft.com/office/officeart/2005/8/layout/vList5"/>
    <dgm:cxn modelId="{5912C59D-C1DD-4790-A0AE-4F3101EF9638}" type="presParOf" srcId="{F9650E77-F6EA-49A0-B282-63B105CE76A1}" destId="{FB18DA46-00FF-4209-8ABF-B46BA6B93655}" srcOrd="0" destOrd="0" presId="urn:microsoft.com/office/officeart/2005/8/layout/vList5"/>
    <dgm:cxn modelId="{A1398A34-FD67-4C5E-92A2-80F2A5C03A4B}" type="presParOf" srcId="{DBF10500-DE4F-4FE4-8964-0A7DC45B0E65}" destId="{A9F2085C-35F2-4134-B545-4FA0D13307F9}" srcOrd="11" destOrd="0" presId="urn:microsoft.com/office/officeart/2005/8/layout/vList5"/>
    <dgm:cxn modelId="{27F7B3D3-0A1B-454C-91C5-B49ED6A2C370}" type="presParOf" srcId="{DBF10500-DE4F-4FE4-8964-0A7DC45B0E65}" destId="{7A06A52F-8D4A-4204-B92B-A81D55981281}" srcOrd="12" destOrd="0" presId="urn:microsoft.com/office/officeart/2005/8/layout/vList5"/>
    <dgm:cxn modelId="{006167EE-C568-475A-986A-A6DDB8F2A36D}" type="presParOf" srcId="{7A06A52F-8D4A-4204-B92B-A81D55981281}" destId="{7246ED48-1543-412B-A24B-1B5E5224DF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75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75E8D635-CBD0-4E23-802B-E2039DE7DC3B}" type="presOf" srcId="{2AD1673D-8D5B-4C18-94EA-847A93D9F2B3}" destId="{AD3CD458-A313-4D17-A01E-844BD67F4DE1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F346A9FB-3D38-4410-A797-D400282AD23B}" type="presOf" srcId="{5E796F4F-998D-4FF4-BEA0-B08A1CFC73FA}" destId="{B31930D4-8B34-46B7-93FE-2A388301B215}" srcOrd="0" destOrd="0" presId="urn:microsoft.com/office/officeart/2005/8/layout/vList5"/>
    <dgm:cxn modelId="{83295046-DC4E-48C8-8DDB-FE34742066C4}" type="presOf" srcId="{5146ADD3-B9C1-4602-BEA3-940812BC7857}" destId="{197EE14E-AD1B-4E57-AAF1-F41E5D03EF2B}" srcOrd="0" destOrd="0" presId="urn:microsoft.com/office/officeart/2005/8/layout/vList5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EE9D828B-C110-4310-AACE-30BED3F86F5B}" type="presOf" srcId="{C9F6BC5E-C2DC-4DAC-A4EC-5417708E8E0C}" destId="{0C6AEAA9-162B-42E8-BB29-ED2FDEC8B6CF}" srcOrd="0" destOrd="0" presId="urn:microsoft.com/office/officeart/2005/8/layout/vList5"/>
    <dgm:cxn modelId="{507135E7-AC21-4431-AD33-74AD4CC931C7}" type="presOf" srcId="{1E484F8A-CEC0-4F98-9C4E-C12871223F33}" destId="{AF69DC7F-5BD8-4E15-9BFE-C018E5589B15}" srcOrd="0" destOrd="0" presId="urn:microsoft.com/office/officeart/2005/8/layout/vList5"/>
    <dgm:cxn modelId="{819CA11D-F14E-4319-8072-06F2F24AE5CE}" type="presOf" srcId="{57B55D2E-734B-4418-849A-CA75ED7647A3}" destId="{2D87518A-B268-480F-80FD-49175DDD510C}" srcOrd="0" destOrd="0" presId="urn:microsoft.com/office/officeart/2005/8/layout/vList5"/>
    <dgm:cxn modelId="{34EA06A9-C14B-4CAE-9401-86D8D4595691}" type="presOf" srcId="{BF68B438-6CF7-4762-BE74-B031B9133D87}" destId="{B847000E-CFF5-4DAC-B6D5-BCB94175B177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DD622D2D-7423-4E67-81FE-750457AE40C0}" type="presOf" srcId="{DFECEC90-E971-4961-A225-9F45DA76CE91}" destId="{6C5BBE1B-C1CD-4687-A69A-BE4035B74F6D}" srcOrd="0" destOrd="0" presId="urn:microsoft.com/office/officeart/2005/8/layout/vList5"/>
    <dgm:cxn modelId="{13F49954-BEC7-4485-AFC5-4AAF7C91B6BB}" type="presParOf" srcId="{2D87518A-B268-480F-80FD-49175DDD510C}" destId="{D80EF24B-1071-491A-A164-1A26FEB8B868}" srcOrd="0" destOrd="0" presId="urn:microsoft.com/office/officeart/2005/8/layout/vList5"/>
    <dgm:cxn modelId="{1ABE2D57-B7BB-4519-8E30-EBC01070F3FE}" type="presParOf" srcId="{D80EF24B-1071-491A-A164-1A26FEB8B868}" destId="{B847000E-CFF5-4DAC-B6D5-BCB94175B177}" srcOrd="0" destOrd="0" presId="urn:microsoft.com/office/officeart/2005/8/layout/vList5"/>
    <dgm:cxn modelId="{F561B8DC-30D9-4246-B5D0-D7DDF91704A4}" type="presParOf" srcId="{2D87518A-B268-480F-80FD-49175DDD510C}" destId="{22F522BA-BAA8-416A-9395-4377B3AE82C3}" srcOrd="1" destOrd="0" presId="urn:microsoft.com/office/officeart/2005/8/layout/vList5"/>
    <dgm:cxn modelId="{AE5F6ED2-0E69-4CA5-A684-5900F09FA6DC}" type="presParOf" srcId="{2D87518A-B268-480F-80FD-49175DDD510C}" destId="{382AEA3B-DB7B-4DE8-8255-7F07750791FC}" srcOrd="2" destOrd="0" presId="urn:microsoft.com/office/officeart/2005/8/layout/vList5"/>
    <dgm:cxn modelId="{A54DCD9B-0A2A-4C6A-8F2E-43812FFD0309}" type="presParOf" srcId="{382AEA3B-DB7B-4DE8-8255-7F07750791FC}" destId="{197EE14E-AD1B-4E57-AAF1-F41E5D03EF2B}" srcOrd="0" destOrd="0" presId="urn:microsoft.com/office/officeart/2005/8/layout/vList5"/>
    <dgm:cxn modelId="{F9A52A34-6774-412D-BC14-A1CA529916B1}" type="presParOf" srcId="{2D87518A-B268-480F-80FD-49175DDD510C}" destId="{F0002BF8-6530-49EE-A3E2-9B74BCE3B7C2}" srcOrd="3" destOrd="0" presId="urn:microsoft.com/office/officeart/2005/8/layout/vList5"/>
    <dgm:cxn modelId="{7F9518AB-57E5-432B-8828-FE71E37B64B7}" type="presParOf" srcId="{2D87518A-B268-480F-80FD-49175DDD510C}" destId="{B2A0143B-E1EE-4DF3-B99C-3F5E4C3EC5AA}" srcOrd="4" destOrd="0" presId="urn:microsoft.com/office/officeart/2005/8/layout/vList5"/>
    <dgm:cxn modelId="{68A9933A-169F-46B1-B8C1-8A49CEA0E27B}" type="presParOf" srcId="{B2A0143B-E1EE-4DF3-B99C-3F5E4C3EC5AA}" destId="{B31930D4-8B34-46B7-93FE-2A388301B215}" srcOrd="0" destOrd="0" presId="urn:microsoft.com/office/officeart/2005/8/layout/vList5"/>
    <dgm:cxn modelId="{47C96117-FD39-4419-8838-DB3717F5AD87}" type="presParOf" srcId="{2D87518A-B268-480F-80FD-49175DDD510C}" destId="{5448B330-3EF9-4321-8A4F-A8063071D8D6}" srcOrd="5" destOrd="0" presId="urn:microsoft.com/office/officeart/2005/8/layout/vList5"/>
    <dgm:cxn modelId="{D6B51999-A668-495C-9DDB-1A80B01020CA}" type="presParOf" srcId="{2D87518A-B268-480F-80FD-49175DDD510C}" destId="{12B83653-4CE9-41A4-AC11-6E82FF31066A}" srcOrd="6" destOrd="0" presId="urn:microsoft.com/office/officeart/2005/8/layout/vList5"/>
    <dgm:cxn modelId="{2E2B556C-260E-434F-9292-DBE199687983}" type="presParOf" srcId="{12B83653-4CE9-41A4-AC11-6E82FF31066A}" destId="{6C5BBE1B-C1CD-4687-A69A-BE4035B74F6D}" srcOrd="0" destOrd="0" presId="urn:microsoft.com/office/officeart/2005/8/layout/vList5"/>
    <dgm:cxn modelId="{4D253305-D1D0-43FF-86FB-FF6344CFE8AD}" type="presParOf" srcId="{2D87518A-B268-480F-80FD-49175DDD510C}" destId="{401F38F8-0FE5-42D6-84C8-D5E69A5E5502}" srcOrd="7" destOrd="0" presId="urn:microsoft.com/office/officeart/2005/8/layout/vList5"/>
    <dgm:cxn modelId="{8D24DEA3-D88D-4E35-8289-AC0D01D22366}" type="presParOf" srcId="{2D87518A-B268-480F-80FD-49175DDD510C}" destId="{6CDC9517-15EC-42EA-AC28-79E555589036}" srcOrd="8" destOrd="0" presId="urn:microsoft.com/office/officeart/2005/8/layout/vList5"/>
    <dgm:cxn modelId="{8A93C67E-2977-474D-B613-B21EE5BF36D4}" type="presParOf" srcId="{6CDC9517-15EC-42EA-AC28-79E555589036}" destId="{0C6AEAA9-162B-42E8-BB29-ED2FDEC8B6CF}" srcOrd="0" destOrd="0" presId="urn:microsoft.com/office/officeart/2005/8/layout/vList5"/>
    <dgm:cxn modelId="{E9FE24DC-53BD-4C63-B29E-FCE9E1010316}" type="presParOf" srcId="{2D87518A-B268-480F-80FD-49175DDD510C}" destId="{11CB3D4E-36AF-48E6-8E39-0C49D82DD964}" srcOrd="9" destOrd="0" presId="urn:microsoft.com/office/officeart/2005/8/layout/vList5"/>
    <dgm:cxn modelId="{FBD1CC7D-1D0A-4FD2-9D8F-FE79938CF6D4}" type="presParOf" srcId="{2D87518A-B268-480F-80FD-49175DDD510C}" destId="{549F895A-659B-4EE7-BE74-CC3F5858F236}" srcOrd="10" destOrd="0" presId="urn:microsoft.com/office/officeart/2005/8/layout/vList5"/>
    <dgm:cxn modelId="{A3AD8122-4FC5-4114-B99F-C63DFB666E10}" type="presParOf" srcId="{549F895A-659B-4EE7-BE74-CC3F5858F236}" destId="{AF69DC7F-5BD8-4E15-9BFE-C018E5589B15}" srcOrd="0" destOrd="0" presId="urn:microsoft.com/office/officeart/2005/8/layout/vList5"/>
    <dgm:cxn modelId="{3C63BB06-C24C-41D9-BF57-A075FF1E54A4}" type="presParOf" srcId="{2D87518A-B268-480F-80FD-49175DDD510C}" destId="{FDC41D05-C5AB-46EF-AEB2-70D094D081BB}" srcOrd="11" destOrd="0" presId="urn:microsoft.com/office/officeart/2005/8/layout/vList5"/>
    <dgm:cxn modelId="{229A2554-C752-4723-87C6-2EA71A9679B1}" type="presParOf" srcId="{2D87518A-B268-480F-80FD-49175DDD510C}" destId="{94CFA41B-098A-437F-8CA1-42A524E85FDC}" srcOrd="12" destOrd="0" presId="urn:microsoft.com/office/officeart/2005/8/layout/vList5"/>
    <dgm:cxn modelId="{4805F1A5-1114-44E6-BF14-04F4B4662FC2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A14B5-6D11-4B75-8C33-F7E0EBB293C5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B4169-B64D-41A1-9D19-699B2C39A229}" type="par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0AB7D-E445-4926-A30A-7D7B31186B90}" type="sib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3DBC-0856-455A-9820-9A63BB00366C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D8E36-95B9-4683-B082-446CA8EA83B1}" type="par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5CAAD-DDE2-4740-9CA0-330BA2373B08}" type="sib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75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AF912-0A4D-4862-8EFB-C309D719EA58}" type="pres">
      <dgm:prSet presAssocID="{DFECEC90-E971-4961-A225-9F45DA76CE9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EA55D-94F2-4BAD-841D-772B8BA7B396}" type="presOf" srcId="{CBBF3DBC-0856-455A-9820-9A63BB00366C}" destId="{D74AF912-0A4D-4862-8EFB-C309D719EA58}" srcOrd="0" destOrd="1" presId="urn:microsoft.com/office/officeart/2005/8/layout/vList5"/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7B5D288E-FD4C-48C8-B0D5-9373DB224071}" type="presOf" srcId="{DFECEC90-E971-4961-A225-9F45DA76CE91}" destId="{6C5BBE1B-C1CD-4687-A69A-BE4035B74F6D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EE418318-45EA-4C9D-9AE3-7828B5AB4799}" type="presOf" srcId="{1E484F8A-CEC0-4F98-9C4E-C12871223F33}" destId="{AF69DC7F-5BD8-4E15-9BFE-C018E5589B15}" srcOrd="0" destOrd="0" presId="urn:microsoft.com/office/officeart/2005/8/layout/vList5"/>
    <dgm:cxn modelId="{2A60E044-725B-43E2-9E08-5B87A34037F1}" srcId="{DFECEC90-E971-4961-A225-9F45DA76CE91}" destId="{3DFA14B5-6D11-4B75-8C33-F7E0EBB293C5}" srcOrd="0" destOrd="0" parTransId="{FB7B4169-B64D-41A1-9D19-699B2C39A229}" sibTransId="{4BC0AB7D-E445-4926-A30A-7D7B31186B90}"/>
    <dgm:cxn modelId="{BF88DBBE-CC3F-4168-8EC6-E1F241467BA0}" type="presOf" srcId="{57B55D2E-734B-4418-849A-CA75ED7647A3}" destId="{2D87518A-B268-480F-80FD-49175DDD510C}" srcOrd="0" destOrd="0" presId="urn:microsoft.com/office/officeart/2005/8/layout/vList5"/>
    <dgm:cxn modelId="{53098F72-D9FF-47E0-97DD-9F70F55FCBEE}" type="presOf" srcId="{2AD1673D-8D5B-4C18-94EA-847A93D9F2B3}" destId="{AD3CD458-A313-4D17-A01E-844BD67F4DE1}" srcOrd="0" destOrd="0" presId="urn:microsoft.com/office/officeart/2005/8/layout/vList5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406EF03A-D16B-4F99-9CB1-4FF57F46BBB9}" type="presOf" srcId="{5146ADD3-B9C1-4602-BEA3-940812BC7857}" destId="{197EE14E-AD1B-4E57-AAF1-F41E5D03EF2B}" srcOrd="0" destOrd="0" presId="urn:microsoft.com/office/officeart/2005/8/layout/vList5"/>
    <dgm:cxn modelId="{BD606F00-3E3D-449B-9F2A-3D26E7827C51}" srcId="{DFECEC90-E971-4961-A225-9F45DA76CE91}" destId="{CBBF3DBC-0856-455A-9820-9A63BB00366C}" srcOrd="1" destOrd="0" parTransId="{CDED8E36-95B9-4683-B082-446CA8EA83B1}" sibTransId="{1465CAAD-DDE2-4740-9CA0-330BA2373B08}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2DA55853-4B50-4AFA-99F4-540063F24757}" type="presOf" srcId="{5E796F4F-998D-4FF4-BEA0-B08A1CFC73FA}" destId="{B31930D4-8B34-46B7-93FE-2A388301B215}" srcOrd="0" destOrd="0" presId="urn:microsoft.com/office/officeart/2005/8/layout/vList5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6F224BA5-7838-4BBE-87EF-C36D13B4D6EB}" type="presOf" srcId="{C9F6BC5E-C2DC-4DAC-A4EC-5417708E8E0C}" destId="{0C6AEAA9-162B-42E8-BB29-ED2FDEC8B6CF}" srcOrd="0" destOrd="0" presId="urn:microsoft.com/office/officeart/2005/8/layout/vList5"/>
    <dgm:cxn modelId="{3753C9CD-D6EE-4C60-B32E-399CC6388060}" type="presOf" srcId="{BF68B438-6CF7-4762-BE74-B031B9133D87}" destId="{B847000E-CFF5-4DAC-B6D5-BCB94175B177}" srcOrd="0" destOrd="0" presId="urn:microsoft.com/office/officeart/2005/8/layout/vList5"/>
    <dgm:cxn modelId="{9033E84C-DD3B-41FF-890A-9025F0F65FB3}" type="presOf" srcId="{3DFA14B5-6D11-4B75-8C33-F7E0EBB293C5}" destId="{D74AF912-0A4D-4862-8EFB-C309D719EA58}" srcOrd="0" destOrd="0" presId="urn:microsoft.com/office/officeart/2005/8/layout/vList5"/>
    <dgm:cxn modelId="{49B3CBC8-60C8-4672-87FB-6E68A5183592}" type="presParOf" srcId="{2D87518A-B268-480F-80FD-49175DDD510C}" destId="{D80EF24B-1071-491A-A164-1A26FEB8B868}" srcOrd="0" destOrd="0" presId="urn:microsoft.com/office/officeart/2005/8/layout/vList5"/>
    <dgm:cxn modelId="{D3313844-4AD4-407D-88AC-0C3D79F6EEA0}" type="presParOf" srcId="{D80EF24B-1071-491A-A164-1A26FEB8B868}" destId="{B847000E-CFF5-4DAC-B6D5-BCB94175B177}" srcOrd="0" destOrd="0" presId="urn:microsoft.com/office/officeart/2005/8/layout/vList5"/>
    <dgm:cxn modelId="{5377E791-4A24-4DC9-94D8-574CE3B9F54A}" type="presParOf" srcId="{2D87518A-B268-480F-80FD-49175DDD510C}" destId="{22F522BA-BAA8-416A-9395-4377B3AE82C3}" srcOrd="1" destOrd="0" presId="urn:microsoft.com/office/officeart/2005/8/layout/vList5"/>
    <dgm:cxn modelId="{D89ACD50-420F-4761-8CF1-1BEF81600783}" type="presParOf" srcId="{2D87518A-B268-480F-80FD-49175DDD510C}" destId="{382AEA3B-DB7B-4DE8-8255-7F07750791FC}" srcOrd="2" destOrd="0" presId="urn:microsoft.com/office/officeart/2005/8/layout/vList5"/>
    <dgm:cxn modelId="{32915F4E-BF0C-482C-AC73-350DFC03A072}" type="presParOf" srcId="{382AEA3B-DB7B-4DE8-8255-7F07750791FC}" destId="{197EE14E-AD1B-4E57-AAF1-F41E5D03EF2B}" srcOrd="0" destOrd="0" presId="urn:microsoft.com/office/officeart/2005/8/layout/vList5"/>
    <dgm:cxn modelId="{EE2D8126-3A08-406E-A0B4-AD31725B8A4C}" type="presParOf" srcId="{2D87518A-B268-480F-80FD-49175DDD510C}" destId="{F0002BF8-6530-49EE-A3E2-9B74BCE3B7C2}" srcOrd="3" destOrd="0" presId="urn:microsoft.com/office/officeart/2005/8/layout/vList5"/>
    <dgm:cxn modelId="{CE914F79-CB0D-4F18-AB70-BDFC349CD12A}" type="presParOf" srcId="{2D87518A-B268-480F-80FD-49175DDD510C}" destId="{B2A0143B-E1EE-4DF3-B99C-3F5E4C3EC5AA}" srcOrd="4" destOrd="0" presId="urn:microsoft.com/office/officeart/2005/8/layout/vList5"/>
    <dgm:cxn modelId="{788D8017-7703-4381-B63B-4142AC24A469}" type="presParOf" srcId="{B2A0143B-E1EE-4DF3-B99C-3F5E4C3EC5AA}" destId="{B31930D4-8B34-46B7-93FE-2A388301B215}" srcOrd="0" destOrd="0" presId="urn:microsoft.com/office/officeart/2005/8/layout/vList5"/>
    <dgm:cxn modelId="{FDE044C8-47E1-4EDF-9E3D-7C7C5E6B1BEA}" type="presParOf" srcId="{2D87518A-B268-480F-80FD-49175DDD510C}" destId="{5448B330-3EF9-4321-8A4F-A8063071D8D6}" srcOrd="5" destOrd="0" presId="urn:microsoft.com/office/officeart/2005/8/layout/vList5"/>
    <dgm:cxn modelId="{AF074073-1B55-4083-929A-7997563EE5BB}" type="presParOf" srcId="{2D87518A-B268-480F-80FD-49175DDD510C}" destId="{12B83653-4CE9-41A4-AC11-6E82FF31066A}" srcOrd="6" destOrd="0" presId="urn:microsoft.com/office/officeart/2005/8/layout/vList5"/>
    <dgm:cxn modelId="{74B3E097-224C-4D94-90BC-68C02B8E2C68}" type="presParOf" srcId="{12B83653-4CE9-41A4-AC11-6E82FF31066A}" destId="{6C5BBE1B-C1CD-4687-A69A-BE4035B74F6D}" srcOrd="0" destOrd="0" presId="urn:microsoft.com/office/officeart/2005/8/layout/vList5"/>
    <dgm:cxn modelId="{0C925674-E7A9-4172-AFC6-501C48BA070B}" type="presParOf" srcId="{12B83653-4CE9-41A4-AC11-6E82FF31066A}" destId="{D74AF912-0A4D-4862-8EFB-C309D719EA58}" srcOrd="1" destOrd="0" presId="urn:microsoft.com/office/officeart/2005/8/layout/vList5"/>
    <dgm:cxn modelId="{306DF286-469E-4FA3-87CC-C0924B98AA92}" type="presParOf" srcId="{2D87518A-B268-480F-80FD-49175DDD510C}" destId="{401F38F8-0FE5-42D6-84C8-D5E69A5E5502}" srcOrd="7" destOrd="0" presId="urn:microsoft.com/office/officeart/2005/8/layout/vList5"/>
    <dgm:cxn modelId="{2A356771-874B-47E6-B162-6DCC53273BA6}" type="presParOf" srcId="{2D87518A-B268-480F-80FD-49175DDD510C}" destId="{6CDC9517-15EC-42EA-AC28-79E555589036}" srcOrd="8" destOrd="0" presId="urn:microsoft.com/office/officeart/2005/8/layout/vList5"/>
    <dgm:cxn modelId="{14C0E8A6-1A21-4335-BCFA-473C0AEDC372}" type="presParOf" srcId="{6CDC9517-15EC-42EA-AC28-79E555589036}" destId="{0C6AEAA9-162B-42E8-BB29-ED2FDEC8B6CF}" srcOrd="0" destOrd="0" presId="urn:microsoft.com/office/officeart/2005/8/layout/vList5"/>
    <dgm:cxn modelId="{0BBB6FFE-21DB-49CC-94AB-1C519849D2DD}" type="presParOf" srcId="{2D87518A-B268-480F-80FD-49175DDD510C}" destId="{11CB3D4E-36AF-48E6-8E39-0C49D82DD964}" srcOrd="9" destOrd="0" presId="urn:microsoft.com/office/officeart/2005/8/layout/vList5"/>
    <dgm:cxn modelId="{9760ED80-8499-47F4-883D-0A9F7FCE5AB5}" type="presParOf" srcId="{2D87518A-B268-480F-80FD-49175DDD510C}" destId="{549F895A-659B-4EE7-BE74-CC3F5858F236}" srcOrd="10" destOrd="0" presId="urn:microsoft.com/office/officeart/2005/8/layout/vList5"/>
    <dgm:cxn modelId="{B26127F2-C44D-47E0-A49F-190FCF1DE7D9}" type="presParOf" srcId="{549F895A-659B-4EE7-BE74-CC3F5858F236}" destId="{AF69DC7F-5BD8-4E15-9BFE-C018E5589B15}" srcOrd="0" destOrd="0" presId="urn:microsoft.com/office/officeart/2005/8/layout/vList5"/>
    <dgm:cxn modelId="{52DB8546-149A-4359-8037-80AD42B5235E}" type="presParOf" srcId="{2D87518A-B268-480F-80FD-49175DDD510C}" destId="{FDC41D05-C5AB-46EF-AEB2-70D094D081BB}" srcOrd="11" destOrd="0" presId="urn:microsoft.com/office/officeart/2005/8/layout/vList5"/>
    <dgm:cxn modelId="{7F4233E1-AFD7-4972-8D3A-3E3CAD9D28EC}" type="presParOf" srcId="{2D87518A-B268-480F-80FD-49175DDD510C}" destId="{94CFA41B-098A-437F-8CA1-42A524E85FDC}" srcOrd="12" destOrd="0" presId="urn:microsoft.com/office/officeart/2005/8/layout/vList5"/>
    <dgm:cxn modelId="{C9DA33C7-C439-4F61-8FCB-C401D8327DE5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A14B5-6D11-4B75-8C33-F7E0EBB293C5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B4169-B64D-41A1-9D19-699B2C39A229}" type="par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0AB7D-E445-4926-A30A-7D7B31186B90}" type="sib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3DBC-0856-455A-9820-9A63BB00366C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D8E36-95B9-4683-B082-446CA8EA83B1}" type="par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5CAAD-DDE2-4740-9CA0-330BA2373B08}" type="sib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75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AF912-0A4D-4862-8EFB-C309D719EA58}" type="pres">
      <dgm:prSet presAssocID="{DFECEC90-E971-4961-A225-9F45DA76CE9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BE2B6C-AC16-4B72-81E5-4157B3647ECA}" type="presOf" srcId="{CBBF3DBC-0856-455A-9820-9A63BB00366C}" destId="{D74AF912-0A4D-4862-8EFB-C309D719EA58}" srcOrd="0" destOrd="1" presId="urn:microsoft.com/office/officeart/2005/8/layout/vList5"/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96A886EF-5A78-4D8A-971B-84FAD00AEC4C}" type="presOf" srcId="{C9F6BC5E-C2DC-4DAC-A4EC-5417708E8E0C}" destId="{0C6AEAA9-162B-42E8-BB29-ED2FDEC8B6CF}" srcOrd="0" destOrd="0" presId="urn:microsoft.com/office/officeart/2005/8/layout/vList5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DCB7BFFF-01FB-4185-86C6-3E08EF6A7F88}" type="presOf" srcId="{1E484F8A-CEC0-4F98-9C4E-C12871223F33}" destId="{AF69DC7F-5BD8-4E15-9BFE-C018E5589B15}" srcOrd="0" destOrd="0" presId="urn:microsoft.com/office/officeart/2005/8/layout/vList5"/>
    <dgm:cxn modelId="{7851B76A-AADE-45B0-9AF8-23A83557D4E9}" type="presOf" srcId="{2AD1673D-8D5B-4C18-94EA-847A93D9F2B3}" destId="{AD3CD458-A313-4D17-A01E-844BD67F4DE1}" srcOrd="0" destOrd="0" presId="urn:microsoft.com/office/officeart/2005/8/layout/vList5"/>
    <dgm:cxn modelId="{3D4E14B5-2CA6-404B-BA19-66EDF0DDC14E}" type="presOf" srcId="{BF68B438-6CF7-4762-BE74-B031B9133D87}" destId="{B847000E-CFF5-4DAC-B6D5-BCB94175B177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01E4A5D2-8BA3-4969-8C0E-277062B00A0C}" type="presOf" srcId="{57B55D2E-734B-4418-849A-CA75ED7647A3}" destId="{2D87518A-B268-480F-80FD-49175DDD510C}" srcOrd="0" destOrd="0" presId="urn:microsoft.com/office/officeart/2005/8/layout/vList5"/>
    <dgm:cxn modelId="{2A60E044-725B-43E2-9E08-5B87A34037F1}" srcId="{DFECEC90-E971-4961-A225-9F45DA76CE91}" destId="{3DFA14B5-6D11-4B75-8C33-F7E0EBB293C5}" srcOrd="0" destOrd="0" parTransId="{FB7B4169-B64D-41A1-9D19-699B2C39A229}" sibTransId="{4BC0AB7D-E445-4926-A30A-7D7B31186B90}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5ECF06AE-9B5E-4D25-8C00-6965D3A302C0}" type="presOf" srcId="{5146ADD3-B9C1-4602-BEA3-940812BC7857}" destId="{197EE14E-AD1B-4E57-AAF1-F41E5D03EF2B}" srcOrd="0" destOrd="0" presId="urn:microsoft.com/office/officeart/2005/8/layout/vList5"/>
    <dgm:cxn modelId="{0B0E902C-1A61-4F6D-ADB4-1D61B227EDF3}" type="presOf" srcId="{3DFA14B5-6D11-4B75-8C33-F7E0EBB293C5}" destId="{D74AF912-0A4D-4862-8EFB-C309D719EA58}" srcOrd="0" destOrd="0" presId="urn:microsoft.com/office/officeart/2005/8/layout/vList5"/>
    <dgm:cxn modelId="{BD606F00-3E3D-449B-9F2A-3D26E7827C51}" srcId="{DFECEC90-E971-4961-A225-9F45DA76CE91}" destId="{CBBF3DBC-0856-455A-9820-9A63BB00366C}" srcOrd="1" destOrd="0" parTransId="{CDED8E36-95B9-4683-B082-446CA8EA83B1}" sibTransId="{1465CAAD-DDE2-4740-9CA0-330BA2373B08}"/>
    <dgm:cxn modelId="{024CBDF6-EE00-469F-8A42-4F7554D20B1B}" type="presOf" srcId="{DFECEC90-E971-4961-A225-9F45DA76CE91}" destId="{6C5BBE1B-C1CD-4687-A69A-BE4035B74F6D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636D2F37-E35D-4243-8DE3-37A4F63EE2FF}" type="presOf" srcId="{5E796F4F-998D-4FF4-BEA0-B08A1CFC73FA}" destId="{B31930D4-8B34-46B7-93FE-2A388301B215}" srcOrd="0" destOrd="0" presId="urn:microsoft.com/office/officeart/2005/8/layout/vList5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0C4802BE-E330-42CC-B0A6-A9D0D27B55EC}" type="presParOf" srcId="{2D87518A-B268-480F-80FD-49175DDD510C}" destId="{D80EF24B-1071-491A-A164-1A26FEB8B868}" srcOrd="0" destOrd="0" presId="urn:microsoft.com/office/officeart/2005/8/layout/vList5"/>
    <dgm:cxn modelId="{EEBFEE0C-B7E8-4DCF-98A3-2F370FC2F713}" type="presParOf" srcId="{D80EF24B-1071-491A-A164-1A26FEB8B868}" destId="{B847000E-CFF5-4DAC-B6D5-BCB94175B177}" srcOrd="0" destOrd="0" presId="urn:microsoft.com/office/officeart/2005/8/layout/vList5"/>
    <dgm:cxn modelId="{FB2F0BD9-A954-403C-B48A-FD9DE75001D9}" type="presParOf" srcId="{2D87518A-B268-480F-80FD-49175DDD510C}" destId="{22F522BA-BAA8-416A-9395-4377B3AE82C3}" srcOrd="1" destOrd="0" presId="urn:microsoft.com/office/officeart/2005/8/layout/vList5"/>
    <dgm:cxn modelId="{E0CCBF1A-F9B6-4E28-ACDD-4651D290AB58}" type="presParOf" srcId="{2D87518A-B268-480F-80FD-49175DDD510C}" destId="{382AEA3B-DB7B-4DE8-8255-7F07750791FC}" srcOrd="2" destOrd="0" presId="urn:microsoft.com/office/officeart/2005/8/layout/vList5"/>
    <dgm:cxn modelId="{41504C78-CCDB-4F47-A49D-935B4B0C0CB6}" type="presParOf" srcId="{382AEA3B-DB7B-4DE8-8255-7F07750791FC}" destId="{197EE14E-AD1B-4E57-AAF1-F41E5D03EF2B}" srcOrd="0" destOrd="0" presId="urn:microsoft.com/office/officeart/2005/8/layout/vList5"/>
    <dgm:cxn modelId="{B472E5BF-F63E-4626-83C3-48A6C827349B}" type="presParOf" srcId="{2D87518A-B268-480F-80FD-49175DDD510C}" destId="{F0002BF8-6530-49EE-A3E2-9B74BCE3B7C2}" srcOrd="3" destOrd="0" presId="urn:microsoft.com/office/officeart/2005/8/layout/vList5"/>
    <dgm:cxn modelId="{2B1E630E-16C3-494A-B58E-D5286E9C1DD1}" type="presParOf" srcId="{2D87518A-B268-480F-80FD-49175DDD510C}" destId="{B2A0143B-E1EE-4DF3-B99C-3F5E4C3EC5AA}" srcOrd="4" destOrd="0" presId="urn:microsoft.com/office/officeart/2005/8/layout/vList5"/>
    <dgm:cxn modelId="{2B05F9AB-3082-497A-ADEF-792F4615D5D3}" type="presParOf" srcId="{B2A0143B-E1EE-4DF3-B99C-3F5E4C3EC5AA}" destId="{B31930D4-8B34-46B7-93FE-2A388301B215}" srcOrd="0" destOrd="0" presId="urn:microsoft.com/office/officeart/2005/8/layout/vList5"/>
    <dgm:cxn modelId="{2938FDC1-E851-483E-A81C-804A800E5A2F}" type="presParOf" srcId="{2D87518A-B268-480F-80FD-49175DDD510C}" destId="{5448B330-3EF9-4321-8A4F-A8063071D8D6}" srcOrd="5" destOrd="0" presId="urn:microsoft.com/office/officeart/2005/8/layout/vList5"/>
    <dgm:cxn modelId="{0DC5A6AB-17A1-479F-B6AF-DBE7519C50D4}" type="presParOf" srcId="{2D87518A-B268-480F-80FD-49175DDD510C}" destId="{12B83653-4CE9-41A4-AC11-6E82FF31066A}" srcOrd="6" destOrd="0" presId="urn:microsoft.com/office/officeart/2005/8/layout/vList5"/>
    <dgm:cxn modelId="{74CB42BD-C4B6-4D90-AF34-7B46A64BB7E4}" type="presParOf" srcId="{12B83653-4CE9-41A4-AC11-6E82FF31066A}" destId="{6C5BBE1B-C1CD-4687-A69A-BE4035B74F6D}" srcOrd="0" destOrd="0" presId="urn:microsoft.com/office/officeart/2005/8/layout/vList5"/>
    <dgm:cxn modelId="{03A1F201-A9C5-40AA-AD4B-8293E7A76DE6}" type="presParOf" srcId="{12B83653-4CE9-41A4-AC11-6E82FF31066A}" destId="{D74AF912-0A4D-4862-8EFB-C309D719EA58}" srcOrd="1" destOrd="0" presId="urn:microsoft.com/office/officeart/2005/8/layout/vList5"/>
    <dgm:cxn modelId="{D4BDD3D9-E556-41DD-B40A-030231E898C0}" type="presParOf" srcId="{2D87518A-B268-480F-80FD-49175DDD510C}" destId="{401F38F8-0FE5-42D6-84C8-D5E69A5E5502}" srcOrd="7" destOrd="0" presId="urn:microsoft.com/office/officeart/2005/8/layout/vList5"/>
    <dgm:cxn modelId="{66B8ACCA-573C-4AE4-8CE2-67B1EB58FA5F}" type="presParOf" srcId="{2D87518A-B268-480F-80FD-49175DDD510C}" destId="{6CDC9517-15EC-42EA-AC28-79E555589036}" srcOrd="8" destOrd="0" presId="urn:microsoft.com/office/officeart/2005/8/layout/vList5"/>
    <dgm:cxn modelId="{66CE5517-34AE-48C9-A161-6D33CBE03EB2}" type="presParOf" srcId="{6CDC9517-15EC-42EA-AC28-79E555589036}" destId="{0C6AEAA9-162B-42E8-BB29-ED2FDEC8B6CF}" srcOrd="0" destOrd="0" presId="urn:microsoft.com/office/officeart/2005/8/layout/vList5"/>
    <dgm:cxn modelId="{BB7FE4D6-7498-429D-AE97-68F07C9C5E89}" type="presParOf" srcId="{2D87518A-B268-480F-80FD-49175DDD510C}" destId="{11CB3D4E-36AF-48E6-8E39-0C49D82DD964}" srcOrd="9" destOrd="0" presId="urn:microsoft.com/office/officeart/2005/8/layout/vList5"/>
    <dgm:cxn modelId="{BD89C5ED-C18E-4F67-9C3C-4449B6E68D64}" type="presParOf" srcId="{2D87518A-B268-480F-80FD-49175DDD510C}" destId="{549F895A-659B-4EE7-BE74-CC3F5858F236}" srcOrd="10" destOrd="0" presId="urn:microsoft.com/office/officeart/2005/8/layout/vList5"/>
    <dgm:cxn modelId="{E4CA814B-E6F4-4EA6-B518-D0F6F0FFE9FB}" type="presParOf" srcId="{549F895A-659B-4EE7-BE74-CC3F5858F236}" destId="{AF69DC7F-5BD8-4E15-9BFE-C018E5589B15}" srcOrd="0" destOrd="0" presId="urn:microsoft.com/office/officeart/2005/8/layout/vList5"/>
    <dgm:cxn modelId="{53E28547-9E42-4566-AE39-8AED8B74EDDD}" type="presParOf" srcId="{2D87518A-B268-480F-80FD-49175DDD510C}" destId="{FDC41D05-C5AB-46EF-AEB2-70D094D081BB}" srcOrd="11" destOrd="0" presId="urn:microsoft.com/office/officeart/2005/8/layout/vList5"/>
    <dgm:cxn modelId="{40E2BA98-D18F-4268-8679-B29EB0285F1D}" type="presParOf" srcId="{2D87518A-B268-480F-80FD-49175DDD510C}" destId="{94CFA41B-098A-437F-8CA1-42A524E85FDC}" srcOrd="12" destOrd="0" presId="urn:microsoft.com/office/officeart/2005/8/layout/vList5"/>
    <dgm:cxn modelId="{C2A9FC6F-B759-4679-9209-C3018DF3534C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A14B5-6D11-4B75-8C33-F7E0EBB293C5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B4169-B64D-41A1-9D19-699B2C39A229}" type="par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0AB7D-E445-4926-A30A-7D7B31186B90}" type="sib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3DBC-0856-455A-9820-9A63BB00366C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D8E36-95B9-4683-B082-446CA8EA83B1}" type="par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5CAAD-DDE2-4740-9CA0-330BA2373B08}" type="sib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75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AF912-0A4D-4862-8EFB-C309D719EA58}" type="pres">
      <dgm:prSet presAssocID="{DFECEC90-E971-4961-A225-9F45DA76CE9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80E42A1B-E509-4F0B-9F4F-EDFFF1CA74A5}" type="presOf" srcId="{57B55D2E-734B-4418-849A-CA75ED7647A3}" destId="{2D87518A-B268-480F-80FD-49175DDD510C}" srcOrd="0" destOrd="0" presId="urn:microsoft.com/office/officeart/2005/8/layout/vList5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6797D2DB-76A6-4F56-BD02-A34EE822BC85}" type="presOf" srcId="{DFECEC90-E971-4961-A225-9F45DA76CE91}" destId="{6C5BBE1B-C1CD-4687-A69A-BE4035B74F6D}" srcOrd="0" destOrd="0" presId="urn:microsoft.com/office/officeart/2005/8/layout/vList5"/>
    <dgm:cxn modelId="{AE6C2562-AE6E-4F67-B153-50F509097431}" type="presOf" srcId="{1E484F8A-CEC0-4F98-9C4E-C12871223F33}" destId="{AF69DC7F-5BD8-4E15-9BFE-C018E5589B15}" srcOrd="0" destOrd="0" presId="urn:microsoft.com/office/officeart/2005/8/layout/vList5"/>
    <dgm:cxn modelId="{2A60E044-725B-43E2-9E08-5B87A34037F1}" srcId="{DFECEC90-E971-4961-A225-9F45DA76CE91}" destId="{3DFA14B5-6D11-4B75-8C33-F7E0EBB293C5}" srcOrd="0" destOrd="0" parTransId="{FB7B4169-B64D-41A1-9D19-699B2C39A229}" sibTransId="{4BC0AB7D-E445-4926-A30A-7D7B31186B90}"/>
    <dgm:cxn modelId="{B4A95863-8970-42C2-A0E2-C8122588A474}" type="presOf" srcId="{5146ADD3-B9C1-4602-BEA3-940812BC7857}" destId="{197EE14E-AD1B-4E57-AAF1-F41E5D03EF2B}" srcOrd="0" destOrd="0" presId="urn:microsoft.com/office/officeart/2005/8/layout/vList5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BD606F00-3E3D-449B-9F2A-3D26E7827C51}" srcId="{DFECEC90-E971-4961-A225-9F45DA76CE91}" destId="{CBBF3DBC-0856-455A-9820-9A63BB00366C}" srcOrd="1" destOrd="0" parTransId="{CDED8E36-95B9-4683-B082-446CA8EA83B1}" sibTransId="{1465CAAD-DDE2-4740-9CA0-330BA2373B08}"/>
    <dgm:cxn modelId="{1C0BA211-8F9D-4AC7-AB23-89C5B0F1D152}" type="presOf" srcId="{5E796F4F-998D-4FF4-BEA0-B08A1CFC73FA}" destId="{B31930D4-8B34-46B7-93FE-2A388301B215}" srcOrd="0" destOrd="0" presId="urn:microsoft.com/office/officeart/2005/8/layout/vList5"/>
    <dgm:cxn modelId="{5E369E6E-ED48-4D6B-9016-10BDD492D5E9}" type="presOf" srcId="{2AD1673D-8D5B-4C18-94EA-847A93D9F2B3}" destId="{AD3CD458-A313-4D17-A01E-844BD67F4DE1}" srcOrd="0" destOrd="0" presId="urn:microsoft.com/office/officeart/2005/8/layout/vList5"/>
    <dgm:cxn modelId="{DE066203-4DBD-4BE8-8672-AB0F402734D0}" type="presOf" srcId="{C9F6BC5E-C2DC-4DAC-A4EC-5417708E8E0C}" destId="{0C6AEAA9-162B-42E8-BB29-ED2FDEC8B6CF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9C3CBE5A-3C44-46EE-8014-181ACD1967AE}" type="presOf" srcId="{BF68B438-6CF7-4762-BE74-B031B9133D87}" destId="{B847000E-CFF5-4DAC-B6D5-BCB94175B177}" srcOrd="0" destOrd="0" presId="urn:microsoft.com/office/officeart/2005/8/layout/vList5"/>
    <dgm:cxn modelId="{144840CF-BE8F-435C-987B-2FA97957D077}" type="presOf" srcId="{CBBF3DBC-0856-455A-9820-9A63BB00366C}" destId="{D74AF912-0A4D-4862-8EFB-C309D719EA58}" srcOrd="0" destOrd="1" presId="urn:microsoft.com/office/officeart/2005/8/layout/vList5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BDCB008C-06B1-4EE5-9F9E-150AF29A1DE8}" type="presOf" srcId="{3DFA14B5-6D11-4B75-8C33-F7E0EBB293C5}" destId="{D74AF912-0A4D-4862-8EFB-C309D719EA58}" srcOrd="0" destOrd="0" presId="urn:microsoft.com/office/officeart/2005/8/layout/vList5"/>
    <dgm:cxn modelId="{5D0CF142-DD89-42CA-8F31-69268B42FADF}" type="presParOf" srcId="{2D87518A-B268-480F-80FD-49175DDD510C}" destId="{D80EF24B-1071-491A-A164-1A26FEB8B868}" srcOrd="0" destOrd="0" presId="urn:microsoft.com/office/officeart/2005/8/layout/vList5"/>
    <dgm:cxn modelId="{138D476A-A0A0-4527-AAAA-A0381F048729}" type="presParOf" srcId="{D80EF24B-1071-491A-A164-1A26FEB8B868}" destId="{B847000E-CFF5-4DAC-B6D5-BCB94175B177}" srcOrd="0" destOrd="0" presId="urn:microsoft.com/office/officeart/2005/8/layout/vList5"/>
    <dgm:cxn modelId="{41B4F816-CB56-468D-8C59-C2AE36F6B598}" type="presParOf" srcId="{2D87518A-B268-480F-80FD-49175DDD510C}" destId="{22F522BA-BAA8-416A-9395-4377B3AE82C3}" srcOrd="1" destOrd="0" presId="urn:microsoft.com/office/officeart/2005/8/layout/vList5"/>
    <dgm:cxn modelId="{5A070597-8088-4BAD-B07B-03C62F5DC457}" type="presParOf" srcId="{2D87518A-B268-480F-80FD-49175DDD510C}" destId="{382AEA3B-DB7B-4DE8-8255-7F07750791FC}" srcOrd="2" destOrd="0" presId="urn:microsoft.com/office/officeart/2005/8/layout/vList5"/>
    <dgm:cxn modelId="{F9DB9672-5135-4455-8040-6CD2561AF7F7}" type="presParOf" srcId="{382AEA3B-DB7B-4DE8-8255-7F07750791FC}" destId="{197EE14E-AD1B-4E57-AAF1-F41E5D03EF2B}" srcOrd="0" destOrd="0" presId="urn:microsoft.com/office/officeart/2005/8/layout/vList5"/>
    <dgm:cxn modelId="{B7EE1F86-9E35-461D-B9BC-A41E887D3E86}" type="presParOf" srcId="{2D87518A-B268-480F-80FD-49175DDD510C}" destId="{F0002BF8-6530-49EE-A3E2-9B74BCE3B7C2}" srcOrd="3" destOrd="0" presId="urn:microsoft.com/office/officeart/2005/8/layout/vList5"/>
    <dgm:cxn modelId="{E67152C7-E291-4EC8-96C4-6A6B4DA5FA49}" type="presParOf" srcId="{2D87518A-B268-480F-80FD-49175DDD510C}" destId="{B2A0143B-E1EE-4DF3-B99C-3F5E4C3EC5AA}" srcOrd="4" destOrd="0" presId="urn:microsoft.com/office/officeart/2005/8/layout/vList5"/>
    <dgm:cxn modelId="{9A333D1B-0987-4F8A-9C1B-95D208CFA0F4}" type="presParOf" srcId="{B2A0143B-E1EE-4DF3-B99C-3F5E4C3EC5AA}" destId="{B31930D4-8B34-46B7-93FE-2A388301B215}" srcOrd="0" destOrd="0" presId="urn:microsoft.com/office/officeart/2005/8/layout/vList5"/>
    <dgm:cxn modelId="{61E066CF-791D-48ED-A0AE-C650E55A7215}" type="presParOf" srcId="{2D87518A-B268-480F-80FD-49175DDD510C}" destId="{5448B330-3EF9-4321-8A4F-A8063071D8D6}" srcOrd="5" destOrd="0" presId="urn:microsoft.com/office/officeart/2005/8/layout/vList5"/>
    <dgm:cxn modelId="{F715FB1A-B3C3-4AF3-9DCF-736B0BB3F285}" type="presParOf" srcId="{2D87518A-B268-480F-80FD-49175DDD510C}" destId="{12B83653-4CE9-41A4-AC11-6E82FF31066A}" srcOrd="6" destOrd="0" presId="urn:microsoft.com/office/officeart/2005/8/layout/vList5"/>
    <dgm:cxn modelId="{66EC4A8F-13AC-40BD-B6D0-618A0490B141}" type="presParOf" srcId="{12B83653-4CE9-41A4-AC11-6E82FF31066A}" destId="{6C5BBE1B-C1CD-4687-A69A-BE4035B74F6D}" srcOrd="0" destOrd="0" presId="urn:microsoft.com/office/officeart/2005/8/layout/vList5"/>
    <dgm:cxn modelId="{1C3E2806-0F6A-4825-BC16-748F6C06D330}" type="presParOf" srcId="{12B83653-4CE9-41A4-AC11-6E82FF31066A}" destId="{D74AF912-0A4D-4862-8EFB-C309D719EA58}" srcOrd="1" destOrd="0" presId="urn:microsoft.com/office/officeart/2005/8/layout/vList5"/>
    <dgm:cxn modelId="{E327960B-288A-4ADC-96B0-21D4CAC53591}" type="presParOf" srcId="{2D87518A-B268-480F-80FD-49175DDD510C}" destId="{401F38F8-0FE5-42D6-84C8-D5E69A5E5502}" srcOrd="7" destOrd="0" presId="urn:microsoft.com/office/officeart/2005/8/layout/vList5"/>
    <dgm:cxn modelId="{C120E197-4336-4FEE-91F1-F37F0AB3F1F7}" type="presParOf" srcId="{2D87518A-B268-480F-80FD-49175DDD510C}" destId="{6CDC9517-15EC-42EA-AC28-79E555589036}" srcOrd="8" destOrd="0" presId="urn:microsoft.com/office/officeart/2005/8/layout/vList5"/>
    <dgm:cxn modelId="{35411F41-724C-4E25-9DE2-9B2E3145A0D7}" type="presParOf" srcId="{6CDC9517-15EC-42EA-AC28-79E555589036}" destId="{0C6AEAA9-162B-42E8-BB29-ED2FDEC8B6CF}" srcOrd="0" destOrd="0" presId="urn:microsoft.com/office/officeart/2005/8/layout/vList5"/>
    <dgm:cxn modelId="{663860C0-9083-4238-8462-885FDDFB900D}" type="presParOf" srcId="{2D87518A-B268-480F-80FD-49175DDD510C}" destId="{11CB3D4E-36AF-48E6-8E39-0C49D82DD964}" srcOrd="9" destOrd="0" presId="urn:microsoft.com/office/officeart/2005/8/layout/vList5"/>
    <dgm:cxn modelId="{D7750C88-D28E-4A7A-BC3A-66C9E14F64FE}" type="presParOf" srcId="{2D87518A-B268-480F-80FD-49175DDD510C}" destId="{549F895A-659B-4EE7-BE74-CC3F5858F236}" srcOrd="10" destOrd="0" presId="urn:microsoft.com/office/officeart/2005/8/layout/vList5"/>
    <dgm:cxn modelId="{08C19A5D-6417-42E4-8CD7-53C08646FEFC}" type="presParOf" srcId="{549F895A-659B-4EE7-BE74-CC3F5858F236}" destId="{AF69DC7F-5BD8-4E15-9BFE-C018E5589B15}" srcOrd="0" destOrd="0" presId="urn:microsoft.com/office/officeart/2005/8/layout/vList5"/>
    <dgm:cxn modelId="{F0BAACB1-2F80-4287-AB0B-DF89381B6288}" type="presParOf" srcId="{2D87518A-B268-480F-80FD-49175DDD510C}" destId="{FDC41D05-C5AB-46EF-AEB2-70D094D081BB}" srcOrd="11" destOrd="0" presId="urn:microsoft.com/office/officeart/2005/8/layout/vList5"/>
    <dgm:cxn modelId="{C3460BD6-C211-466E-B206-3CA0AF13D0B2}" type="presParOf" srcId="{2D87518A-B268-480F-80FD-49175DDD510C}" destId="{94CFA41B-098A-437F-8CA1-42A524E85FDC}" srcOrd="12" destOrd="0" presId="urn:microsoft.com/office/officeart/2005/8/layout/vList5"/>
    <dgm:cxn modelId="{14109F15-2AE1-4B49-8712-14077B4A724E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FA14B5-6D11-4B75-8C33-F7E0EBB293C5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7B4169-B64D-41A1-9D19-699B2C39A229}" type="par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0AB7D-E445-4926-A30A-7D7B31186B90}" type="sibTrans" cxnId="{2A60E044-725B-43E2-9E08-5B87A34037F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BF3DBC-0856-455A-9820-9A63BB00366C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ED8E36-95B9-4683-B082-446CA8EA83B1}" type="par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65CAAD-DDE2-4740-9CA0-330BA2373B08}" type="sibTrans" cxnId="{BD606F00-3E3D-449B-9F2A-3D26E7827C5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756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4AF912-0A4D-4862-8EFB-C309D719EA58}" type="pres">
      <dgm:prSet presAssocID="{DFECEC90-E971-4961-A225-9F45DA76CE91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1D0482CE-BEC7-447B-AAC3-BC20E512F210}" type="presOf" srcId="{CBBF3DBC-0856-455A-9820-9A63BB00366C}" destId="{D74AF912-0A4D-4862-8EFB-C309D719EA58}" srcOrd="0" destOrd="1" presId="urn:microsoft.com/office/officeart/2005/8/layout/vList5"/>
    <dgm:cxn modelId="{B316CD48-B2F2-4AEB-9080-7B0C2C72C765}" type="presOf" srcId="{5E796F4F-998D-4FF4-BEA0-B08A1CFC73FA}" destId="{B31930D4-8B34-46B7-93FE-2A388301B215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BD606F00-3E3D-449B-9F2A-3D26E7827C51}" srcId="{DFECEC90-E971-4961-A225-9F45DA76CE91}" destId="{CBBF3DBC-0856-455A-9820-9A63BB00366C}" srcOrd="1" destOrd="0" parTransId="{CDED8E36-95B9-4683-B082-446CA8EA83B1}" sibTransId="{1465CAAD-DDE2-4740-9CA0-330BA2373B08}"/>
    <dgm:cxn modelId="{6D638668-4673-4BB3-8A8D-F4543F231136}" type="presOf" srcId="{BF68B438-6CF7-4762-BE74-B031B9133D87}" destId="{B847000E-CFF5-4DAC-B6D5-BCB94175B177}" srcOrd="0" destOrd="0" presId="urn:microsoft.com/office/officeart/2005/8/layout/vList5"/>
    <dgm:cxn modelId="{2A60E044-725B-43E2-9E08-5B87A34037F1}" srcId="{DFECEC90-E971-4961-A225-9F45DA76CE91}" destId="{3DFA14B5-6D11-4B75-8C33-F7E0EBB293C5}" srcOrd="0" destOrd="0" parTransId="{FB7B4169-B64D-41A1-9D19-699B2C39A229}" sibTransId="{4BC0AB7D-E445-4926-A30A-7D7B31186B90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E8838B9F-E398-4BF9-B7AA-7E20F2B341C5}" type="presOf" srcId="{2AD1673D-8D5B-4C18-94EA-847A93D9F2B3}" destId="{AD3CD458-A313-4D17-A01E-844BD67F4DE1}" srcOrd="0" destOrd="0" presId="urn:microsoft.com/office/officeart/2005/8/layout/vList5"/>
    <dgm:cxn modelId="{F50A6BE6-A8D9-4903-A8D8-5173C8C42FC1}" type="presOf" srcId="{5146ADD3-B9C1-4602-BEA3-940812BC7857}" destId="{197EE14E-AD1B-4E57-AAF1-F41E5D03EF2B}" srcOrd="0" destOrd="0" presId="urn:microsoft.com/office/officeart/2005/8/layout/vList5"/>
    <dgm:cxn modelId="{A197BC75-FB44-4A91-A174-E5567F70E4D4}" type="presOf" srcId="{3DFA14B5-6D11-4B75-8C33-F7E0EBB293C5}" destId="{D74AF912-0A4D-4862-8EFB-C309D719EA58}" srcOrd="0" destOrd="0" presId="urn:microsoft.com/office/officeart/2005/8/layout/vList5"/>
    <dgm:cxn modelId="{05299115-8D60-4340-9FF3-53616096107B}" type="presOf" srcId="{57B55D2E-734B-4418-849A-CA75ED7647A3}" destId="{2D87518A-B268-480F-80FD-49175DDD510C}" srcOrd="0" destOrd="0" presId="urn:microsoft.com/office/officeart/2005/8/layout/vList5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48B12708-7949-4CF8-B823-6B25F7CB6FF2}" type="presOf" srcId="{1E484F8A-CEC0-4F98-9C4E-C12871223F33}" destId="{AF69DC7F-5BD8-4E15-9BFE-C018E5589B15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054FF086-51EA-44A1-9488-844BA1B4CB1E}" type="presOf" srcId="{C9F6BC5E-C2DC-4DAC-A4EC-5417708E8E0C}" destId="{0C6AEAA9-162B-42E8-BB29-ED2FDEC8B6CF}" srcOrd="0" destOrd="0" presId="urn:microsoft.com/office/officeart/2005/8/layout/vList5"/>
    <dgm:cxn modelId="{BCC32392-BB11-4F58-B205-F8FD133D73A8}" type="presOf" srcId="{DFECEC90-E971-4961-A225-9F45DA76CE91}" destId="{6C5BBE1B-C1CD-4687-A69A-BE4035B74F6D}" srcOrd="0" destOrd="0" presId="urn:microsoft.com/office/officeart/2005/8/layout/vList5"/>
    <dgm:cxn modelId="{BA1A44AC-C78B-4734-97F3-DA056D1BBA41}" type="presParOf" srcId="{2D87518A-B268-480F-80FD-49175DDD510C}" destId="{D80EF24B-1071-491A-A164-1A26FEB8B868}" srcOrd="0" destOrd="0" presId="urn:microsoft.com/office/officeart/2005/8/layout/vList5"/>
    <dgm:cxn modelId="{E80C7AF5-BB5F-4E6A-8124-C13198D084BA}" type="presParOf" srcId="{D80EF24B-1071-491A-A164-1A26FEB8B868}" destId="{B847000E-CFF5-4DAC-B6D5-BCB94175B177}" srcOrd="0" destOrd="0" presId="urn:microsoft.com/office/officeart/2005/8/layout/vList5"/>
    <dgm:cxn modelId="{6F23C714-7DBC-4381-B4C0-45F79D112036}" type="presParOf" srcId="{2D87518A-B268-480F-80FD-49175DDD510C}" destId="{22F522BA-BAA8-416A-9395-4377B3AE82C3}" srcOrd="1" destOrd="0" presId="urn:microsoft.com/office/officeart/2005/8/layout/vList5"/>
    <dgm:cxn modelId="{2F9A135E-2335-4777-82B5-D58C90A3EE9F}" type="presParOf" srcId="{2D87518A-B268-480F-80FD-49175DDD510C}" destId="{382AEA3B-DB7B-4DE8-8255-7F07750791FC}" srcOrd="2" destOrd="0" presId="urn:microsoft.com/office/officeart/2005/8/layout/vList5"/>
    <dgm:cxn modelId="{6AFCAD8E-0845-463A-AA90-DFDEC83DE8FB}" type="presParOf" srcId="{382AEA3B-DB7B-4DE8-8255-7F07750791FC}" destId="{197EE14E-AD1B-4E57-AAF1-F41E5D03EF2B}" srcOrd="0" destOrd="0" presId="urn:microsoft.com/office/officeart/2005/8/layout/vList5"/>
    <dgm:cxn modelId="{2CA450B5-9F51-4EA9-848F-A53F0AF80DBB}" type="presParOf" srcId="{2D87518A-B268-480F-80FD-49175DDD510C}" destId="{F0002BF8-6530-49EE-A3E2-9B74BCE3B7C2}" srcOrd="3" destOrd="0" presId="urn:microsoft.com/office/officeart/2005/8/layout/vList5"/>
    <dgm:cxn modelId="{AA3F7C25-23ED-4100-9FE5-3FD7AD868880}" type="presParOf" srcId="{2D87518A-B268-480F-80FD-49175DDD510C}" destId="{B2A0143B-E1EE-4DF3-B99C-3F5E4C3EC5AA}" srcOrd="4" destOrd="0" presId="urn:microsoft.com/office/officeart/2005/8/layout/vList5"/>
    <dgm:cxn modelId="{82842BE4-0F60-4EC8-AB8E-8B0A65ABD831}" type="presParOf" srcId="{B2A0143B-E1EE-4DF3-B99C-3F5E4C3EC5AA}" destId="{B31930D4-8B34-46B7-93FE-2A388301B215}" srcOrd="0" destOrd="0" presId="urn:microsoft.com/office/officeart/2005/8/layout/vList5"/>
    <dgm:cxn modelId="{D87672CF-2423-4951-9257-C59B15C1BCEA}" type="presParOf" srcId="{2D87518A-B268-480F-80FD-49175DDD510C}" destId="{5448B330-3EF9-4321-8A4F-A8063071D8D6}" srcOrd="5" destOrd="0" presId="urn:microsoft.com/office/officeart/2005/8/layout/vList5"/>
    <dgm:cxn modelId="{64493948-A103-43AF-925B-C131B4B3C6C9}" type="presParOf" srcId="{2D87518A-B268-480F-80FD-49175DDD510C}" destId="{12B83653-4CE9-41A4-AC11-6E82FF31066A}" srcOrd="6" destOrd="0" presId="urn:microsoft.com/office/officeart/2005/8/layout/vList5"/>
    <dgm:cxn modelId="{F4346157-10BF-4A2C-953F-E057327734FD}" type="presParOf" srcId="{12B83653-4CE9-41A4-AC11-6E82FF31066A}" destId="{6C5BBE1B-C1CD-4687-A69A-BE4035B74F6D}" srcOrd="0" destOrd="0" presId="urn:microsoft.com/office/officeart/2005/8/layout/vList5"/>
    <dgm:cxn modelId="{CA642BDD-5995-4E5C-9E29-F6983A71D8D6}" type="presParOf" srcId="{12B83653-4CE9-41A4-AC11-6E82FF31066A}" destId="{D74AF912-0A4D-4862-8EFB-C309D719EA58}" srcOrd="1" destOrd="0" presId="urn:microsoft.com/office/officeart/2005/8/layout/vList5"/>
    <dgm:cxn modelId="{CC8513C8-C2C3-455A-A579-C45272AD80BC}" type="presParOf" srcId="{2D87518A-B268-480F-80FD-49175DDD510C}" destId="{401F38F8-0FE5-42D6-84C8-D5E69A5E5502}" srcOrd="7" destOrd="0" presId="urn:microsoft.com/office/officeart/2005/8/layout/vList5"/>
    <dgm:cxn modelId="{12DFB91E-CCA3-4DFC-B9B3-6A06162F49E4}" type="presParOf" srcId="{2D87518A-B268-480F-80FD-49175DDD510C}" destId="{6CDC9517-15EC-42EA-AC28-79E555589036}" srcOrd="8" destOrd="0" presId="urn:microsoft.com/office/officeart/2005/8/layout/vList5"/>
    <dgm:cxn modelId="{AFB2D473-D1E4-45CF-8A9D-9D0A02C366BE}" type="presParOf" srcId="{6CDC9517-15EC-42EA-AC28-79E555589036}" destId="{0C6AEAA9-162B-42E8-BB29-ED2FDEC8B6CF}" srcOrd="0" destOrd="0" presId="urn:microsoft.com/office/officeart/2005/8/layout/vList5"/>
    <dgm:cxn modelId="{2C9DC8A0-0B07-468E-8D58-F59B9221353A}" type="presParOf" srcId="{2D87518A-B268-480F-80FD-49175DDD510C}" destId="{11CB3D4E-36AF-48E6-8E39-0C49D82DD964}" srcOrd="9" destOrd="0" presId="urn:microsoft.com/office/officeart/2005/8/layout/vList5"/>
    <dgm:cxn modelId="{C2E05571-FFB2-4202-B0A1-7DCB40B25F87}" type="presParOf" srcId="{2D87518A-B268-480F-80FD-49175DDD510C}" destId="{549F895A-659B-4EE7-BE74-CC3F5858F236}" srcOrd="10" destOrd="0" presId="urn:microsoft.com/office/officeart/2005/8/layout/vList5"/>
    <dgm:cxn modelId="{B4E18851-14D9-402C-9C3C-91FE2675BE49}" type="presParOf" srcId="{549F895A-659B-4EE7-BE74-CC3F5858F236}" destId="{AF69DC7F-5BD8-4E15-9BFE-C018E5589B15}" srcOrd="0" destOrd="0" presId="urn:microsoft.com/office/officeart/2005/8/layout/vList5"/>
    <dgm:cxn modelId="{EC18D3BF-27B8-42CF-A650-80132FD08839}" type="presParOf" srcId="{2D87518A-B268-480F-80FD-49175DDD510C}" destId="{FDC41D05-C5AB-46EF-AEB2-70D094D081BB}" srcOrd="11" destOrd="0" presId="urn:microsoft.com/office/officeart/2005/8/layout/vList5"/>
    <dgm:cxn modelId="{01C68EC2-CA8A-4C34-8994-036221E61DCD}" type="presParOf" srcId="{2D87518A-B268-480F-80FD-49175DDD510C}" destId="{94CFA41B-098A-437F-8CA1-42A524E85FDC}" srcOrd="12" destOrd="0" presId="urn:microsoft.com/office/officeart/2005/8/layout/vList5"/>
    <dgm:cxn modelId="{8F340AA4-FC1E-4B7E-B05E-FCC89ABD39C1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A5014-57D5-4D48-AB6C-B2E66614270A}">
      <dgm:prSet custT="1"/>
      <dgm:spPr/>
      <dgm:t>
        <a:bodyPr/>
        <a:lstStyle/>
        <a:p>
          <a:pPr rtl="0"/>
          <a:r>
            <a:rPr lang="en-US" sz="1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8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FF56B-C510-4226-81D7-638D998A0B8F}" type="parTrans" cxnId="{E81F9B52-CBDD-4B1B-BBE3-2AC0E35AA450}">
      <dgm:prSet/>
      <dgm:spPr/>
      <dgm:t>
        <a:bodyPr/>
        <a:lstStyle/>
        <a:p>
          <a:endParaRPr lang="en-US"/>
        </a:p>
      </dgm:t>
    </dgm:pt>
    <dgm:pt modelId="{6EF16952-A0F5-496F-94F8-8804F61B58BC}" type="sibTrans" cxnId="{E81F9B52-CBDD-4B1B-BBE3-2AC0E35AA450}">
      <dgm:prSet/>
      <dgm:spPr/>
      <dgm:t>
        <a:bodyPr/>
        <a:lstStyle/>
        <a:p>
          <a:endParaRPr lang="en-US"/>
        </a:p>
      </dgm:t>
    </dgm:pt>
    <dgm:pt modelId="{E9594CA2-DA59-40BE-A23E-F25A425553E1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35B51-9832-4C30-A396-A6E7CEF8D312}" type="parTrans" cxnId="{B9661075-C81D-4282-A40A-02117533ECCE}">
      <dgm:prSet/>
      <dgm:spPr/>
      <dgm:t>
        <a:bodyPr/>
        <a:lstStyle/>
        <a:p>
          <a:endParaRPr lang="en-US"/>
        </a:p>
      </dgm:t>
    </dgm:pt>
    <dgm:pt modelId="{3A749C7D-23E8-438B-B843-65E9F85F2530}" type="sibTrans" cxnId="{B9661075-C81D-4282-A40A-02117533ECCE}">
      <dgm:prSet/>
      <dgm:spPr/>
      <dgm:t>
        <a:bodyPr/>
        <a:lstStyle/>
        <a:p>
          <a:endParaRPr lang="en-US"/>
        </a:p>
      </dgm:t>
    </dgm:pt>
    <dgm:pt modelId="{6476C4E1-F4A6-4BAF-B46F-62774EA8562A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CA1C-CDA2-4EBA-964E-ED3225DB4F2E}" type="parTrans" cxnId="{353E745F-97B5-4D5A-851B-4380C3A6F07A}">
      <dgm:prSet/>
      <dgm:spPr/>
      <dgm:t>
        <a:bodyPr/>
        <a:lstStyle/>
        <a:p>
          <a:endParaRPr lang="en-US"/>
        </a:p>
      </dgm:t>
    </dgm:pt>
    <dgm:pt modelId="{376DF03A-F0F3-480D-9572-539FF8AD618A}" type="sibTrans" cxnId="{353E745F-97B5-4D5A-851B-4380C3A6F07A}">
      <dgm:prSet/>
      <dgm:spPr/>
      <dgm:t>
        <a:bodyPr/>
        <a:lstStyle/>
        <a:p>
          <a:endParaRPr lang="en-US"/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1689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1CCF5-4F29-4241-ACDC-DC5809A2BD8D}" type="pres">
      <dgm:prSet presAssocID="{C9F6BC5E-C2DC-4DAC-A4EC-5417708E8E0C}" presName="descendantText" presStyleLbl="alignAccFollowNode1" presStyleIdx="0" presStyleCnt="1" custScaleY="153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F6D9F8C5-8DD3-4EA6-8F00-15B760D30D0F}" type="presOf" srcId="{5E796F4F-998D-4FF4-BEA0-B08A1CFC73FA}" destId="{B31930D4-8B34-46B7-93FE-2A388301B215}" srcOrd="0" destOrd="0" presId="urn:microsoft.com/office/officeart/2005/8/layout/vList5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8ECDA71C-0DD3-48AB-9893-0FB9EDEEF2C8}" type="presOf" srcId="{DFECEC90-E971-4961-A225-9F45DA76CE91}" destId="{6C5BBE1B-C1CD-4687-A69A-BE4035B74F6D}" srcOrd="0" destOrd="0" presId="urn:microsoft.com/office/officeart/2005/8/layout/vList5"/>
    <dgm:cxn modelId="{20B2CDB4-CAEE-418E-BED8-0465EE036C0D}" type="presOf" srcId="{57B55D2E-734B-4418-849A-CA75ED7647A3}" destId="{2D87518A-B268-480F-80FD-49175DDD510C}" srcOrd="0" destOrd="0" presId="urn:microsoft.com/office/officeart/2005/8/layout/vList5"/>
    <dgm:cxn modelId="{45220EDA-3791-4FB8-A133-E05DB5935645}" type="presOf" srcId="{268A5014-57D5-4D48-AB6C-B2E66614270A}" destId="{6761CCF5-4F29-4241-ACDC-DC5809A2BD8D}" srcOrd="0" destOrd="0" presId="urn:microsoft.com/office/officeart/2005/8/layout/vList5"/>
    <dgm:cxn modelId="{EFEF09B6-A9A7-47CB-B521-9FEF9AE5D59E}" type="presOf" srcId="{C9F6BC5E-C2DC-4DAC-A4EC-5417708E8E0C}" destId="{0C6AEAA9-162B-42E8-BB29-ED2FDEC8B6CF}" srcOrd="0" destOrd="0" presId="urn:microsoft.com/office/officeart/2005/8/layout/vList5"/>
    <dgm:cxn modelId="{05DF02C2-F549-4B19-8116-B4C3106EA845}" type="presOf" srcId="{6476C4E1-F4A6-4BAF-B46F-62774EA8562A}" destId="{6761CCF5-4F29-4241-ACDC-DC5809A2BD8D}" srcOrd="0" destOrd="2" presId="urn:microsoft.com/office/officeart/2005/8/layout/vList5"/>
    <dgm:cxn modelId="{353E745F-97B5-4D5A-851B-4380C3A6F07A}" srcId="{C9F6BC5E-C2DC-4DAC-A4EC-5417708E8E0C}" destId="{6476C4E1-F4A6-4BAF-B46F-62774EA8562A}" srcOrd="2" destOrd="0" parTransId="{C81ACA1C-CDA2-4EBA-964E-ED3225DB4F2E}" sibTransId="{376DF03A-F0F3-480D-9572-539FF8AD618A}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222E5946-C412-4F23-9E30-36146C173CFC}" type="presOf" srcId="{2AD1673D-8D5B-4C18-94EA-847A93D9F2B3}" destId="{AD3CD458-A313-4D17-A01E-844BD67F4DE1}" srcOrd="0" destOrd="0" presId="urn:microsoft.com/office/officeart/2005/8/layout/vList5"/>
    <dgm:cxn modelId="{C633D0C3-9A25-423B-A1A4-76FAF1899D47}" type="presOf" srcId="{BF68B438-6CF7-4762-BE74-B031B9133D87}" destId="{B847000E-CFF5-4DAC-B6D5-BCB94175B177}" srcOrd="0" destOrd="0" presId="urn:microsoft.com/office/officeart/2005/8/layout/vList5"/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EE565245-AE7F-4024-88F9-8F3ECEC6F33D}" type="presOf" srcId="{5146ADD3-B9C1-4602-BEA3-940812BC7857}" destId="{197EE14E-AD1B-4E57-AAF1-F41E5D03EF2B}" srcOrd="0" destOrd="0" presId="urn:microsoft.com/office/officeart/2005/8/layout/vList5"/>
    <dgm:cxn modelId="{4437B2D7-2C93-4C23-9496-CFCF7FAD4474}" type="presOf" srcId="{E9594CA2-DA59-40BE-A23E-F25A425553E1}" destId="{6761CCF5-4F29-4241-ACDC-DC5809A2BD8D}" srcOrd="0" destOrd="1" presId="urn:microsoft.com/office/officeart/2005/8/layout/vList5"/>
    <dgm:cxn modelId="{B9661075-C81D-4282-A40A-02117533ECCE}" srcId="{C9F6BC5E-C2DC-4DAC-A4EC-5417708E8E0C}" destId="{E9594CA2-DA59-40BE-A23E-F25A425553E1}" srcOrd="1" destOrd="0" parTransId="{AA835B51-9832-4C30-A396-A6E7CEF8D312}" sibTransId="{3A749C7D-23E8-438B-B843-65E9F85F2530}"/>
    <dgm:cxn modelId="{E81F9B52-CBDD-4B1B-BBE3-2AC0E35AA450}" srcId="{C9F6BC5E-C2DC-4DAC-A4EC-5417708E8E0C}" destId="{268A5014-57D5-4D48-AB6C-B2E66614270A}" srcOrd="0" destOrd="0" parTransId="{328FF56B-C510-4226-81D7-638D998A0B8F}" sibTransId="{6EF16952-A0F5-496F-94F8-8804F61B58BC}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9CB2A8E5-7D88-46D8-9103-8E5FBE30A71D}" type="presOf" srcId="{1E484F8A-CEC0-4F98-9C4E-C12871223F33}" destId="{AF69DC7F-5BD8-4E15-9BFE-C018E5589B15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C49C5667-7A8D-4EFC-81F4-29C7A40DFA21}" type="presParOf" srcId="{2D87518A-B268-480F-80FD-49175DDD510C}" destId="{D80EF24B-1071-491A-A164-1A26FEB8B868}" srcOrd="0" destOrd="0" presId="urn:microsoft.com/office/officeart/2005/8/layout/vList5"/>
    <dgm:cxn modelId="{F245FBA9-7039-43EB-A557-664D35B3A38E}" type="presParOf" srcId="{D80EF24B-1071-491A-A164-1A26FEB8B868}" destId="{B847000E-CFF5-4DAC-B6D5-BCB94175B177}" srcOrd="0" destOrd="0" presId="urn:microsoft.com/office/officeart/2005/8/layout/vList5"/>
    <dgm:cxn modelId="{A1D87ED8-60F2-409E-8B5B-5BF83488A886}" type="presParOf" srcId="{2D87518A-B268-480F-80FD-49175DDD510C}" destId="{22F522BA-BAA8-416A-9395-4377B3AE82C3}" srcOrd="1" destOrd="0" presId="urn:microsoft.com/office/officeart/2005/8/layout/vList5"/>
    <dgm:cxn modelId="{97382714-442B-4A9E-B498-D867B8152879}" type="presParOf" srcId="{2D87518A-B268-480F-80FD-49175DDD510C}" destId="{382AEA3B-DB7B-4DE8-8255-7F07750791FC}" srcOrd="2" destOrd="0" presId="urn:microsoft.com/office/officeart/2005/8/layout/vList5"/>
    <dgm:cxn modelId="{CC093CE7-1A08-4ECE-BAC5-FC8487C8CE57}" type="presParOf" srcId="{382AEA3B-DB7B-4DE8-8255-7F07750791FC}" destId="{197EE14E-AD1B-4E57-AAF1-F41E5D03EF2B}" srcOrd="0" destOrd="0" presId="urn:microsoft.com/office/officeart/2005/8/layout/vList5"/>
    <dgm:cxn modelId="{D5DE4488-A0E3-468C-843D-54DA38349359}" type="presParOf" srcId="{2D87518A-B268-480F-80FD-49175DDD510C}" destId="{F0002BF8-6530-49EE-A3E2-9B74BCE3B7C2}" srcOrd="3" destOrd="0" presId="urn:microsoft.com/office/officeart/2005/8/layout/vList5"/>
    <dgm:cxn modelId="{00A75A0D-112A-4CCF-A4E1-C19F86081116}" type="presParOf" srcId="{2D87518A-B268-480F-80FD-49175DDD510C}" destId="{B2A0143B-E1EE-4DF3-B99C-3F5E4C3EC5AA}" srcOrd="4" destOrd="0" presId="urn:microsoft.com/office/officeart/2005/8/layout/vList5"/>
    <dgm:cxn modelId="{858B3F6F-B28D-4CEF-8B0A-ACB086A8F800}" type="presParOf" srcId="{B2A0143B-E1EE-4DF3-B99C-3F5E4C3EC5AA}" destId="{B31930D4-8B34-46B7-93FE-2A388301B215}" srcOrd="0" destOrd="0" presId="urn:microsoft.com/office/officeart/2005/8/layout/vList5"/>
    <dgm:cxn modelId="{724858FF-464D-4398-BFB2-83E0BEFC4F70}" type="presParOf" srcId="{2D87518A-B268-480F-80FD-49175DDD510C}" destId="{5448B330-3EF9-4321-8A4F-A8063071D8D6}" srcOrd="5" destOrd="0" presId="urn:microsoft.com/office/officeart/2005/8/layout/vList5"/>
    <dgm:cxn modelId="{8B05947C-FF51-4E45-8458-19C15DEC5E38}" type="presParOf" srcId="{2D87518A-B268-480F-80FD-49175DDD510C}" destId="{12B83653-4CE9-41A4-AC11-6E82FF31066A}" srcOrd="6" destOrd="0" presId="urn:microsoft.com/office/officeart/2005/8/layout/vList5"/>
    <dgm:cxn modelId="{C282AD21-B9F6-4C3A-80BD-717E0CA488A1}" type="presParOf" srcId="{12B83653-4CE9-41A4-AC11-6E82FF31066A}" destId="{6C5BBE1B-C1CD-4687-A69A-BE4035B74F6D}" srcOrd="0" destOrd="0" presId="urn:microsoft.com/office/officeart/2005/8/layout/vList5"/>
    <dgm:cxn modelId="{CC14842E-B4AB-4E44-8577-5760FBFF7231}" type="presParOf" srcId="{2D87518A-B268-480F-80FD-49175DDD510C}" destId="{401F38F8-0FE5-42D6-84C8-D5E69A5E5502}" srcOrd="7" destOrd="0" presId="urn:microsoft.com/office/officeart/2005/8/layout/vList5"/>
    <dgm:cxn modelId="{D3D29477-55BF-4C93-A9CD-40207D6456A9}" type="presParOf" srcId="{2D87518A-B268-480F-80FD-49175DDD510C}" destId="{6CDC9517-15EC-42EA-AC28-79E555589036}" srcOrd="8" destOrd="0" presId="urn:microsoft.com/office/officeart/2005/8/layout/vList5"/>
    <dgm:cxn modelId="{8A658FB9-45B4-4D90-A07E-35189DD6E2A1}" type="presParOf" srcId="{6CDC9517-15EC-42EA-AC28-79E555589036}" destId="{0C6AEAA9-162B-42E8-BB29-ED2FDEC8B6CF}" srcOrd="0" destOrd="0" presId="urn:microsoft.com/office/officeart/2005/8/layout/vList5"/>
    <dgm:cxn modelId="{0BE18F06-D82B-4F11-8797-ACC3354B9E0A}" type="presParOf" srcId="{6CDC9517-15EC-42EA-AC28-79E555589036}" destId="{6761CCF5-4F29-4241-ACDC-DC5809A2BD8D}" srcOrd="1" destOrd="0" presId="urn:microsoft.com/office/officeart/2005/8/layout/vList5"/>
    <dgm:cxn modelId="{D7BA0662-2F86-4E58-B31D-744175F30559}" type="presParOf" srcId="{2D87518A-B268-480F-80FD-49175DDD510C}" destId="{11CB3D4E-36AF-48E6-8E39-0C49D82DD964}" srcOrd="9" destOrd="0" presId="urn:microsoft.com/office/officeart/2005/8/layout/vList5"/>
    <dgm:cxn modelId="{649E27E6-E43B-4EC6-AC60-B5B3A4E9FD23}" type="presParOf" srcId="{2D87518A-B268-480F-80FD-49175DDD510C}" destId="{549F895A-659B-4EE7-BE74-CC3F5858F236}" srcOrd="10" destOrd="0" presId="urn:microsoft.com/office/officeart/2005/8/layout/vList5"/>
    <dgm:cxn modelId="{EA752249-FDD9-4B4B-A6E6-A6B7C320E21B}" type="presParOf" srcId="{549F895A-659B-4EE7-BE74-CC3F5858F236}" destId="{AF69DC7F-5BD8-4E15-9BFE-C018E5589B15}" srcOrd="0" destOrd="0" presId="urn:microsoft.com/office/officeart/2005/8/layout/vList5"/>
    <dgm:cxn modelId="{E9A06C56-1AD9-4B28-8AE4-A62F151CF613}" type="presParOf" srcId="{2D87518A-B268-480F-80FD-49175DDD510C}" destId="{FDC41D05-C5AB-46EF-AEB2-70D094D081BB}" srcOrd="11" destOrd="0" presId="urn:microsoft.com/office/officeart/2005/8/layout/vList5"/>
    <dgm:cxn modelId="{2D63454E-074E-4F78-A547-EB732F1F0732}" type="presParOf" srcId="{2D87518A-B268-480F-80FD-49175DDD510C}" destId="{94CFA41B-098A-437F-8CA1-42A524E85FDC}" srcOrd="12" destOrd="0" presId="urn:microsoft.com/office/officeart/2005/8/layout/vList5"/>
    <dgm:cxn modelId="{C1AEB26D-88DB-49D5-8597-AA62B0BD87AF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A5014-57D5-4D48-AB6C-B2E66614270A}">
      <dgm:prSet custT="1"/>
      <dgm:spPr/>
      <dgm:t>
        <a:bodyPr/>
        <a:lstStyle/>
        <a:p>
          <a:pPr rtl="0"/>
          <a:r>
            <a:rPr lang="en-US" sz="1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8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FF56B-C510-4226-81D7-638D998A0B8F}" type="parTrans" cxnId="{E81F9B52-CBDD-4B1B-BBE3-2AC0E35AA450}">
      <dgm:prSet/>
      <dgm:spPr/>
      <dgm:t>
        <a:bodyPr/>
        <a:lstStyle/>
        <a:p>
          <a:endParaRPr lang="en-US"/>
        </a:p>
      </dgm:t>
    </dgm:pt>
    <dgm:pt modelId="{6EF16952-A0F5-496F-94F8-8804F61B58BC}" type="sibTrans" cxnId="{E81F9B52-CBDD-4B1B-BBE3-2AC0E35AA450}">
      <dgm:prSet/>
      <dgm:spPr/>
      <dgm:t>
        <a:bodyPr/>
        <a:lstStyle/>
        <a:p>
          <a:endParaRPr lang="en-US"/>
        </a:p>
      </dgm:t>
    </dgm:pt>
    <dgm:pt modelId="{E9594CA2-DA59-40BE-A23E-F25A425553E1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35B51-9832-4C30-A396-A6E7CEF8D312}" type="parTrans" cxnId="{B9661075-C81D-4282-A40A-02117533ECCE}">
      <dgm:prSet/>
      <dgm:spPr/>
      <dgm:t>
        <a:bodyPr/>
        <a:lstStyle/>
        <a:p>
          <a:endParaRPr lang="en-US"/>
        </a:p>
      </dgm:t>
    </dgm:pt>
    <dgm:pt modelId="{3A749C7D-23E8-438B-B843-65E9F85F2530}" type="sibTrans" cxnId="{B9661075-C81D-4282-A40A-02117533ECCE}">
      <dgm:prSet/>
      <dgm:spPr/>
      <dgm:t>
        <a:bodyPr/>
        <a:lstStyle/>
        <a:p>
          <a:endParaRPr lang="en-US"/>
        </a:p>
      </dgm:t>
    </dgm:pt>
    <dgm:pt modelId="{6476C4E1-F4A6-4BAF-B46F-62774EA8562A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CA1C-CDA2-4EBA-964E-ED3225DB4F2E}" type="parTrans" cxnId="{353E745F-97B5-4D5A-851B-4380C3A6F07A}">
      <dgm:prSet/>
      <dgm:spPr/>
      <dgm:t>
        <a:bodyPr/>
        <a:lstStyle/>
        <a:p>
          <a:endParaRPr lang="en-US"/>
        </a:p>
      </dgm:t>
    </dgm:pt>
    <dgm:pt modelId="{376DF03A-F0F3-480D-9572-539FF8AD618A}" type="sibTrans" cxnId="{353E745F-97B5-4D5A-851B-4380C3A6F07A}">
      <dgm:prSet/>
      <dgm:spPr/>
      <dgm:t>
        <a:bodyPr/>
        <a:lstStyle/>
        <a:p>
          <a:endParaRPr lang="en-US"/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1689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1CCF5-4F29-4241-ACDC-DC5809A2BD8D}" type="pres">
      <dgm:prSet presAssocID="{C9F6BC5E-C2DC-4DAC-A4EC-5417708E8E0C}" presName="descendantText" presStyleLbl="alignAccFollowNode1" presStyleIdx="0" presStyleCnt="1" custScaleY="153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020C6-0469-4F1E-91AF-74E4C0D62854}" type="presOf" srcId="{57B55D2E-734B-4418-849A-CA75ED7647A3}" destId="{2D87518A-B268-480F-80FD-49175DDD510C}" srcOrd="0" destOrd="0" presId="urn:microsoft.com/office/officeart/2005/8/layout/vList5"/>
    <dgm:cxn modelId="{7EE8725B-EAC2-4DD3-A3A7-52A7C806B803}" type="presOf" srcId="{268A5014-57D5-4D48-AB6C-B2E66614270A}" destId="{6761CCF5-4F29-4241-ACDC-DC5809A2BD8D}" srcOrd="0" destOrd="0" presId="urn:microsoft.com/office/officeart/2005/8/layout/vList5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ED3BC88F-7130-4A48-8261-3B2661404DB2}" type="presOf" srcId="{C9F6BC5E-C2DC-4DAC-A4EC-5417708E8E0C}" destId="{0C6AEAA9-162B-42E8-BB29-ED2FDEC8B6CF}" srcOrd="0" destOrd="0" presId="urn:microsoft.com/office/officeart/2005/8/layout/vList5"/>
    <dgm:cxn modelId="{FE9C000E-7C2D-4BE2-B78C-983BD1212A7C}" type="presOf" srcId="{1E484F8A-CEC0-4F98-9C4E-C12871223F33}" destId="{AF69DC7F-5BD8-4E15-9BFE-C018E5589B15}" srcOrd="0" destOrd="0" presId="urn:microsoft.com/office/officeart/2005/8/layout/vList5"/>
    <dgm:cxn modelId="{1DD3AF7D-8EDF-42E6-A934-A6632D859CE9}" type="presOf" srcId="{E9594CA2-DA59-40BE-A23E-F25A425553E1}" destId="{6761CCF5-4F29-4241-ACDC-DC5809A2BD8D}" srcOrd="0" destOrd="1" presId="urn:microsoft.com/office/officeart/2005/8/layout/vList5"/>
    <dgm:cxn modelId="{353E745F-97B5-4D5A-851B-4380C3A6F07A}" srcId="{C9F6BC5E-C2DC-4DAC-A4EC-5417708E8E0C}" destId="{6476C4E1-F4A6-4BAF-B46F-62774EA8562A}" srcOrd="2" destOrd="0" parTransId="{C81ACA1C-CDA2-4EBA-964E-ED3225DB4F2E}" sibTransId="{376DF03A-F0F3-480D-9572-539FF8AD618A}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EC0288A7-A7FF-42FA-AC86-767777B21841}" type="presOf" srcId="{2AD1673D-8D5B-4C18-94EA-847A93D9F2B3}" destId="{AD3CD458-A313-4D17-A01E-844BD67F4DE1}" srcOrd="0" destOrd="0" presId="urn:microsoft.com/office/officeart/2005/8/layout/vList5"/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4F19FC6A-FB97-4970-A048-92467D056E63}" type="presOf" srcId="{BF68B438-6CF7-4762-BE74-B031B9133D87}" destId="{B847000E-CFF5-4DAC-B6D5-BCB94175B177}" srcOrd="0" destOrd="0" presId="urn:microsoft.com/office/officeart/2005/8/layout/vList5"/>
    <dgm:cxn modelId="{3C3108C5-BE66-419B-840A-06770C7DC9DB}" type="presOf" srcId="{5E796F4F-998D-4FF4-BEA0-B08A1CFC73FA}" destId="{B31930D4-8B34-46B7-93FE-2A388301B215}" srcOrd="0" destOrd="0" presId="urn:microsoft.com/office/officeart/2005/8/layout/vList5"/>
    <dgm:cxn modelId="{D95F0375-635A-4483-8441-D3EC3F3D041B}" type="presOf" srcId="{DFECEC90-E971-4961-A225-9F45DA76CE91}" destId="{6C5BBE1B-C1CD-4687-A69A-BE4035B74F6D}" srcOrd="0" destOrd="0" presId="urn:microsoft.com/office/officeart/2005/8/layout/vList5"/>
    <dgm:cxn modelId="{87B4109B-78ED-48FB-855E-DA69465BDBEF}" type="presOf" srcId="{5146ADD3-B9C1-4602-BEA3-940812BC7857}" destId="{197EE14E-AD1B-4E57-AAF1-F41E5D03EF2B}" srcOrd="0" destOrd="0" presId="urn:microsoft.com/office/officeart/2005/8/layout/vList5"/>
    <dgm:cxn modelId="{B9661075-C81D-4282-A40A-02117533ECCE}" srcId="{C9F6BC5E-C2DC-4DAC-A4EC-5417708E8E0C}" destId="{E9594CA2-DA59-40BE-A23E-F25A425553E1}" srcOrd="1" destOrd="0" parTransId="{AA835B51-9832-4C30-A396-A6E7CEF8D312}" sibTransId="{3A749C7D-23E8-438B-B843-65E9F85F2530}"/>
    <dgm:cxn modelId="{E81F9B52-CBDD-4B1B-BBE3-2AC0E35AA450}" srcId="{C9F6BC5E-C2DC-4DAC-A4EC-5417708E8E0C}" destId="{268A5014-57D5-4D48-AB6C-B2E66614270A}" srcOrd="0" destOrd="0" parTransId="{328FF56B-C510-4226-81D7-638D998A0B8F}" sibTransId="{6EF16952-A0F5-496F-94F8-8804F61B58BC}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2D79EAA2-FD49-4155-9922-8576D7A65CF7}" type="presOf" srcId="{6476C4E1-F4A6-4BAF-B46F-62774EA8562A}" destId="{6761CCF5-4F29-4241-ACDC-DC5809A2BD8D}" srcOrd="0" destOrd="2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323E33FF-D6BF-4CF0-B2B7-313C44688570}" type="presParOf" srcId="{2D87518A-B268-480F-80FD-49175DDD510C}" destId="{D80EF24B-1071-491A-A164-1A26FEB8B868}" srcOrd="0" destOrd="0" presId="urn:microsoft.com/office/officeart/2005/8/layout/vList5"/>
    <dgm:cxn modelId="{10DE9623-DF9D-49DC-A773-7E491C5C02BF}" type="presParOf" srcId="{D80EF24B-1071-491A-A164-1A26FEB8B868}" destId="{B847000E-CFF5-4DAC-B6D5-BCB94175B177}" srcOrd="0" destOrd="0" presId="urn:microsoft.com/office/officeart/2005/8/layout/vList5"/>
    <dgm:cxn modelId="{CB3FCF49-DA2F-4EE4-B9AC-A491F64FD1A3}" type="presParOf" srcId="{2D87518A-B268-480F-80FD-49175DDD510C}" destId="{22F522BA-BAA8-416A-9395-4377B3AE82C3}" srcOrd="1" destOrd="0" presId="urn:microsoft.com/office/officeart/2005/8/layout/vList5"/>
    <dgm:cxn modelId="{51E21700-B921-4582-933F-575369923266}" type="presParOf" srcId="{2D87518A-B268-480F-80FD-49175DDD510C}" destId="{382AEA3B-DB7B-4DE8-8255-7F07750791FC}" srcOrd="2" destOrd="0" presId="urn:microsoft.com/office/officeart/2005/8/layout/vList5"/>
    <dgm:cxn modelId="{969D0CF0-9370-4A2E-9EB1-006E08E42EA8}" type="presParOf" srcId="{382AEA3B-DB7B-4DE8-8255-7F07750791FC}" destId="{197EE14E-AD1B-4E57-AAF1-F41E5D03EF2B}" srcOrd="0" destOrd="0" presId="urn:microsoft.com/office/officeart/2005/8/layout/vList5"/>
    <dgm:cxn modelId="{564A0F99-F2CE-47FD-A400-F714AD6804AB}" type="presParOf" srcId="{2D87518A-B268-480F-80FD-49175DDD510C}" destId="{F0002BF8-6530-49EE-A3E2-9B74BCE3B7C2}" srcOrd="3" destOrd="0" presId="urn:microsoft.com/office/officeart/2005/8/layout/vList5"/>
    <dgm:cxn modelId="{1DF1EE95-53DE-4CD8-8319-236408EDFCAF}" type="presParOf" srcId="{2D87518A-B268-480F-80FD-49175DDD510C}" destId="{B2A0143B-E1EE-4DF3-B99C-3F5E4C3EC5AA}" srcOrd="4" destOrd="0" presId="urn:microsoft.com/office/officeart/2005/8/layout/vList5"/>
    <dgm:cxn modelId="{0148764A-FF68-449B-98F6-9D62A020E1A0}" type="presParOf" srcId="{B2A0143B-E1EE-4DF3-B99C-3F5E4C3EC5AA}" destId="{B31930D4-8B34-46B7-93FE-2A388301B215}" srcOrd="0" destOrd="0" presId="urn:microsoft.com/office/officeart/2005/8/layout/vList5"/>
    <dgm:cxn modelId="{05D64D9D-DAE8-4C06-91D5-824E88C4FC89}" type="presParOf" srcId="{2D87518A-B268-480F-80FD-49175DDD510C}" destId="{5448B330-3EF9-4321-8A4F-A8063071D8D6}" srcOrd="5" destOrd="0" presId="urn:microsoft.com/office/officeart/2005/8/layout/vList5"/>
    <dgm:cxn modelId="{07963850-B539-4619-9337-7B4DA7853D8D}" type="presParOf" srcId="{2D87518A-B268-480F-80FD-49175DDD510C}" destId="{12B83653-4CE9-41A4-AC11-6E82FF31066A}" srcOrd="6" destOrd="0" presId="urn:microsoft.com/office/officeart/2005/8/layout/vList5"/>
    <dgm:cxn modelId="{A7E9310C-3C43-415B-A985-FED8D3305FA1}" type="presParOf" srcId="{12B83653-4CE9-41A4-AC11-6E82FF31066A}" destId="{6C5BBE1B-C1CD-4687-A69A-BE4035B74F6D}" srcOrd="0" destOrd="0" presId="urn:microsoft.com/office/officeart/2005/8/layout/vList5"/>
    <dgm:cxn modelId="{B6F23973-CD29-4514-9C74-B8939453F0F5}" type="presParOf" srcId="{2D87518A-B268-480F-80FD-49175DDD510C}" destId="{401F38F8-0FE5-42D6-84C8-D5E69A5E5502}" srcOrd="7" destOrd="0" presId="urn:microsoft.com/office/officeart/2005/8/layout/vList5"/>
    <dgm:cxn modelId="{6AB138D7-1299-41CA-92F3-7F7AE4F6775D}" type="presParOf" srcId="{2D87518A-B268-480F-80FD-49175DDD510C}" destId="{6CDC9517-15EC-42EA-AC28-79E555589036}" srcOrd="8" destOrd="0" presId="urn:microsoft.com/office/officeart/2005/8/layout/vList5"/>
    <dgm:cxn modelId="{7870313E-2E8C-4A4A-8837-31F421DAC84A}" type="presParOf" srcId="{6CDC9517-15EC-42EA-AC28-79E555589036}" destId="{0C6AEAA9-162B-42E8-BB29-ED2FDEC8B6CF}" srcOrd="0" destOrd="0" presId="urn:microsoft.com/office/officeart/2005/8/layout/vList5"/>
    <dgm:cxn modelId="{2C9FDD84-5DEA-4524-BCD1-E229F98B6D94}" type="presParOf" srcId="{6CDC9517-15EC-42EA-AC28-79E555589036}" destId="{6761CCF5-4F29-4241-ACDC-DC5809A2BD8D}" srcOrd="1" destOrd="0" presId="urn:microsoft.com/office/officeart/2005/8/layout/vList5"/>
    <dgm:cxn modelId="{6E12C38B-65BA-4451-BFD0-0549AE995BB7}" type="presParOf" srcId="{2D87518A-B268-480F-80FD-49175DDD510C}" destId="{11CB3D4E-36AF-48E6-8E39-0C49D82DD964}" srcOrd="9" destOrd="0" presId="urn:microsoft.com/office/officeart/2005/8/layout/vList5"/>
    <dgm:cxn modelId="{99198270-8B39-4C37-9C91-163C5DAA62B6}" type="presParOf" srcId="{2D87518A-B268-480F-80FD-49175DDD510C}" destId="{549F895A-659B-4EE7-BE74-CC3F5858F236}" srcOrd="10" destOrd="0" presId="urn:microsoft.com/office/officeart/2005/8/layout/vList5"/>
    <dgm:cxn modelId="{5D038E17-304D-4B89-9856-001B285E48A5}" type="presParOf" srcId="{549F895A-659B-4EE7-BE74-CC3F5858F236}" destId="{AF69DC7F-5BD8-4E15-9BFE-C018E5589B15}" srcOrd="0" destOrd="0" presId="urn:microsoft.com/office/officeart/2005/8/layout/vList5"/>
    <dgm:cxn modelId="{63344538-0483-4F20-B599-69112C264B5C}" type="presParOf" srcId="{2D87518A-B268-480F-80FD-49175DDD510C}" destId="{FDC41D05-C5AB-46EF-AEB2-70D094D081BB}" srcOrd="11" destOrd="0" presId="urn:microsoft.com/office/officeart/2005/8/layout/vList5"/>
    <dgm:cxn modelId="{C4B8C867-D560-4AE9-A903-5F39AC5E6DE3}" type="presParOf" srcId="{2D87518A-B268-480F-80FD-49175DDD510C}" destId="{94CFA41B-098A-437F-8CA1-42A524E85FDC}" srcOrd="12" destOrd="0" presId="urn:microsoft.com/office/officeart/2005/8/layout/vList5"/>
    <dgm:cxn modelId="{0E51A9EE-B2BC-4C32-9EF7-70D610D2446E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A5014-57D5-4D48-AB6C-B2E66614270A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FF56B-C510-4226-81D7-638D998A0B8F}" type="parTrans" cxnId="{E81F9B52-CBDD-4B1B-BBE3-2AC0E35AA450}">
      <dgm:prSet/>
      <dgm:spPr/>
      <dgm:t>
        <a:bodyPr/>
        <a:lstStyle/>
        <a:p>
          <a:endParaRPr lang="en-US"/>
        </a:p>
      </dgm:t>
    </dgm:pt>
    <dgm:pt modelId="{6EF16952-A0F5-496F-94F8-8804F61B58BC}" type="sibTrans" cxnId="{E81F9B52-CBDD-4B1B-BBE3-2AC0E35AA450}">
      <dgm:prSet/>
      <dgm:spPr/>
      <dgm:t>
        <a:bodyPr/>
        <a:lstStyle/>
        <a:p>
          <a:endParaRPr lang="en-US"/>
        </a:p>
      </dgm:t>
    </dgm:pt>
    <dgm:pt modelId="{E9594CA2-DA59-40BE-A23E-F25A425553E1}">
      <dgm:prSet custT="1"/>
      <dgm:spPr/>
      <dgm:t>
        <a:bodyPr/>
        <a:lstStyle/>
        <a:p>
          <a:pPr rtl="0"/>
          <a:r>
            <a:rPr lang="en-US" sz="1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8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35B51-9832-4C30-A396-A6E7CEF8D312}" type="parTrans" cxnId="{B9661075-C81D-4282-A40A-02117533ECCE}">
      <dgm:prSet/>
      <dgm:spPr/>
      <dgm:t>
        <a:bodyPr/>
        <a:lstStyle/>
        <a:p>
          <a:endParaRPr lang="en-US"/>
        </a:p>
      </dgm:t>
    </dgm:pt>
    <dgm:pt modelId="{3A749C7D-23E8-438B-B843-65E9F85F2530}" type="sibTrans" cxnId="{B9661075-C81D-4282-A40A-02117533ECCE}">
      <dgm:prSet/>
      <dgm:spPr/>
      <dgm:t>
        <a:bodyPr/>
        <a:lstStyle/>
        <a:p>
          <a:endParaRPr lang="en-US"/>
        </a:p>
      </dgm:t>
    </dgm:pt>
    <dgm:pt modelId="{6476C4E1-F4A6-4BAF-B46F-62774EA8562A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CA1C-CDA2-4EBA-964E-ED3225DB4F2E}" type="parTrans" cxnId="{353E745F-97B5-4D5A-851B-4380C3A6F07A}">
      <dgm:prSet/>
      <dgm:spPr/>
      <dgm:t>
        <a:bodyPr/>
        <a:lstStyle/>
        <a:p>
          <a:endParaRPr lang="en-US"/>
        </a:p>
      </dgm:t>
    </dgm:pt>
    <dgm:pt modelId="{376DF03A-F0F3-480D-9572-539FF8AD618A}" type="sibTrans" cxnId="{353E745F-97B5-4D5A-851B-4380C3A6F07A}">
      <dgm:prSet/>
      <dgm:spPr/>
      <dgm:t>
        <a:bodyPr/>
        <a:lstStyle/>
        <a:p>
          <a:endParaRPr lang="en-US"/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1689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1CCF5-4F29-4241-ACDC-DC5809A2BD8D}" type="pres">
      <dgm:prSet presAssocID="{C9F6BC5E-C2DC-4DAC-A4EC-5417708E8E0C}" presName="descendantText" presStyleLbl="alignAccFollowNode1" presStyleIdx="0" presStyleCnt="1" custScaleY="153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5FF74C-5C52-427A-9239-21761AD2BDA1}" type="presOf" srcId="{6476C4E1-F4A6-4BAF-B46F-62774EA8562A}" destId="{6761CCF5-4F29-4241-ACDC-DC5809A2BD8D}" srcOrd="0" destOrd="2" presId="urn:microsoft.com/office/officeart/2005/8/layout/vList5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4CC3A893-0EC0-4E44-8804-958754255EA4}" type="presOf" srcId="{DFECEC90-E971-4961-A225-9F45DA76CE91}" destId="{6C5BBE1B-C1CD-4687-A69A-BE4035B74F6D}" srcOrd="0" destOrd="0" presId="urn:microsoft.com/office/officeart/2005/8/layout/vList5"/>
    <dgm:cxn modelId="{B89FE1DB-E76B-4FAA-BF85-AF02C7D53FDC}" type="presOf" srcId="{268A5014-57D5-4D48-AB6C-B2E66614270A}" destId="{6761CCF5-4F29-4241-ACDC-DC5809A2BD8D}" srcOrd="0" destOrd="0" presId="urn:microsoft.com/office/officeart/2005/8/layout/vList5"/>
    <dgm:cxn modelId="{E1118755-7C12-474E-B9D4-E2656428BB0F}" type="presOf" srcId="{C9F6BC5E-C2DC-4DAC-A4EC-5417708E8E0C}" destId="{0C6AEAA9-162B-42E8-BB29-ED2FDEC8B6CF}" srcOrd="0" destOrd="0" presId="urn:microsoft.com/office/officeart/2005/8/layout/vList5"/>
    <dgm:cxn modelId="{353E745F-97B5-4D5A-851B-4380C3A6F07A}" srcId="{C9F6BC5E-C2DC-4DAC-A4EC-5417708E8E0C}" destId="{6476C4E1-F4A6-4BAF-B46F-62774EA8562A}" srcOrd="2" destOrd="0" parTransId="{C81ACA1C-CDA2-4EBA-964E-ED3225DB4F2E}" sibTransId="{376DF03A-F0F3-480D-9572-539FF8AD618A}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C315DD6C-D646-4A26-AFC6-FCED561B6B74}" type="presOf" srcId="{5146ADD3-B9C1-4602-BEA3-940812BC7857}" destId="{197EE14E-AD1B-4E57-AAF1-F41E5D03EF2B}" srcOrd="0" destOrd="0" presId="urn:microsoft.com/office/officeart/2005/8/layout/vList5"/>
    <dgm:cxn modelId="{5A321D1E-E794-44D5-8E6B-E41BC990B2E6}" type="presOf" srcId="{2AD1673D-8D5B-4C18-94EA-847A93D9F2B3}" destId="{AD3CD458-A313-4D17-A01E-844BD67F4DE1}" srcOrd="0" destOrd="0" presId="urn:microsoft.com/office/officeart/2005/8/layout/vList5"/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7D703B95-344F-414E-9A2E-BBC8DF0A69C0}" type="presOf" srcId="{E9594CA2-DA59-40BE-A23E-F25A425553E1}" destId="{6761CCF5-4F29-4241-ACDC-DC5809A2BD8D}" srcOrd="0" destOrd="1" presId="urn:microsoft.com/office/officeart/2005/8/layout/vList5"/>
    <dgm:cxn modelId="{6F7C3697-76E0-466B-BC6E-A7D2E45F495D}" type="presOf" srcId="{5E796F4F-998D-4FF4-BEA0-B08A1CFC73FA}" destId="{B31930D4-8B34-46B7-93FE-2A388301B215}" srcOrd="0" destOrd="0" presId="urn:microsoft.com/office/officeart/2005/8/layout/vList5"/>
    <dgm:cxn modelId="{B9661075-C81D-4282-A40A-02117533ECCE}" srcId="{C9F6BC5E-C2DC-4DAC-A4EC-5417708E8E0C}" destId="{E9594CA2-DA59-40BE-A23E-F25A425553E1}" srcOrd="1" destOrd="0" parTransId="{AA835B51-9832-4C30-A396-A6E7CEF8D312}" sibTransId="{3A749C7D-23E8-438B-B843-65E9F85F2530}"/>
    <dgm:cxn modelId="{3FAEFAB9-89A0-42BE-AA63-55BBA8524F0D}" type="presOf" srcId="{BF68B438-6CF7-4762-BE74-B031B9133D87}" destId="{B847000E-CFF5-4DAC-B6D5-BCB94175B177}" srcOrd="0" destOrd="0" presId="urn:microsoft.com/office/officeart/2005/8/layout/vList5"/>
    <dgm:cxn modelId="{1C30A311-0A38-47B4-88E1-631A47E0E9F7}" type="presOf" srcId="{1E484F8A-CEC0-4F98-9C4E-C12871223F33}" destId="{AF69DC7F-5BD8-4E15-9BFE-C018E5589B15}" srcOrd="0" destOrd="0" presId="urn:microsoft.com/office/officeart/2005/8/layout/vList5"/>
    <dgm:cxn modelId="{5EED8B3E-CB5E-4863-BE27-D8C9BE637FD6}" type="presOf" srcId="{57B55D2E-734B-4418-849A-CA75ED7647A3}" destId="{2D87518A-B268-480F-80FD-49175DDD510C}" srcOrd="0" destOrd="0" presId="urn:microsoft.com/office/officeart/2005/8/layout/vList5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E81F9B52-CBDD-4B1B-BBE3-2AC0E35AA450}" srcId="{C9F6BC5E-C2DC-4DAC-A4EC-5417708E8E0C}" destId="{268A5014-57D5-4D48-AB6C-B2E66614270A}" srcOrd="0" destOrd="0" parTransId="{328FF56B-C510-4226-81D7-638D998A0B8F}" sibTransId="{6EF16952-A0F5-496F-94F8-8804F61B58BC}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5895DDE9-6F65-427A-B33E-210830A14F0A}" type="presParOf" srcId="{2D87518A-B268-480F-80FD-49175DDD510C}" destId="{D80EF24B-1071-491A-A164-1A26FEB8B868}" srcOrd="0" destOrd="0" presId="urn:microsoft.com/office/officeart/2005/8/layout/vList5"/>
    <dgm:cxn modelId="{20ABF653-2391-4046-9CD2-C65706D75B89}" type="presParOf" srcId="{D80EF24B-1071-491A-A164-1A26FEB8B868}" destId="{B847000E-CFF5-4DAC-B6D5-BCB94175B177}" srcOrd="0" destOrd="0" presId="urn:microsoft.com/office/officeart/2005/8/layout/vList5"/>
    <dgm:cxn modelId="{4DC3C454-9B6E-49F9-98B0-BDBD8F584283}" type="presParOf" srcId="{2D87518A-B268-480F-80FD-49175DDD510C}" destId="{22F522BA-BAA8-416A-9395-4377B3AE82C3}" srcOrd="1" destOrd="0" presId="urn:microsoft.com/office/officeart/2005/8/layout/vList5"/>
    <dgm:cxn modelId="{8E966224-DA31-4F3C-B04F-FAB8F051BA47}" type="presParOf" srcId="{2D87518A-B268-480F-80FD-49175DDD510C}" destId="{382AEA3B-DB7B-4DE8-8255-7F07750791FC}" srcOrd="2" destOrd="0" presId="urn:microsoft.com/office/officeart/2005/8/layout/vList5"/>
    <dgm:cxn modelId="{54E7EF57-0007-4ED7-8E8D-111BE5CEDDAB}" type="presParOf" srcId="{382AEA3B-DB7B-4DE8-8255-7F07750791FC}" destId="{197EE14E-AD1B-4E57-AAF1-F41E5D03EF2B}" srcOrd="0" destOrd="0" presId="urn:microsoft.com/office/officeart/2005/8/layout/vList5"/>
    <dgm:cxn modelId="{CDC468B3-5E66-454B-92CA-6A3C86A039B3}" type="presParOf" srcId="{2D87518A-B268-480F-80FD-49175DDD510C}" destId="{F0002BF8-6530-49EE-A3E2-9B74BCE3B7C2}" srcOrd="3" destOrd="0" presId="urn:microsoft.com/office/officeart/2005/8/layout/vList5"/>
    <dgm:cxn modelId="{05AAE5B1-F7F2-4F6F-ABEE-B05D9D869DEA}" type="presParOf" srcId="{2D87518A-B268-480F-80FD-49175DDD510C}" destId="{B2A0143B-E1EE-4DF3-B99C-3F5E4C3EC5AA}" srcOrd="4" destOrd="0" presId="urn:microsoft.com/office/officeart/2005/8/layout/vList5"/>
    <dgm:cxn modelId="{CE1E6BF3-7CF1-47AD-9D04-65D39D250A38}" type="presParOf" srcId="{B2A0143B-E1EE-4DF3-B99C-3F5E4C3EC5AA}" destId="{B31930D4-8B34-46B7-93FE-2A388301B215}" srcOrd="0" destOrd="0" presId="urn:microsoft.com/office/officeart/2005/8/layout/vList5"/>
    <dgm:cxn modelId="{FBB00658-8692-4FBD-A4D7-86369D3DE539}" type="presParOf" srcId="{2D87518A-B268-480F-80FD-49175DDD510C}" destId="{5448B330-3EF9-4321-8A4F-A8063071D8D6}" srcOrd="5" destOrd="0" presId="urn:microsoft.com/office/officeart/2005/8/layout/vList5"/>
    <dgm:cxn modelId="{425CAF5B-333D-450E-A2A5-9494AF01353A}" type="presParOf" srcId="{2D87518A-B268-480F-80FD-49175DDD510C}" destId="{12B83653-4CE9-41A4-AC11-6E82FF31066A}" srcOrd="6" destOrd="0" presId="urn:microsoft.com/office/officeart/2005/8/layout/vList5"/>
    <dgm:cxn modelId="{689F1C10-041B-4508-B7C0-5B3FFA06D9A8}" type="presParOf" srcId="{12B83653-4CE9-41A4-AC11-6E82FF31066A}" destId="{6C5BBE1B-C1CD-4687-A69A-BE4035B74F6D}" srcOrd="0" destOrd="0" presId="urn:microsoft.com/office/officeart/2005/8/layout/vList5"/>
    <dgm:cxn modelId="{C3322034-6A70-492C-B8E4-BD5A936DB1E1}" type="presParOf" srcId="{2D87518A-B268-480F-80FD-49175DDD510C}" destId="{401F38F8-0FE5-42D6-84C8-D5E69A5E5502}" srcOrd="7" destOrd="0" presId="urn:microsoft.com/office/officeart/2005/8/layout/vList5"/>
    <dgm:cxn modelId="{BCF333E9-45B4-4EEA-9BBA-BCBF61159A6C}" type="presParOf" srcId="{2D87518A-B268-480F-80FD-49175DDD510C}" destId="{6CDC9517-15EC-42EA-AC28-79E555589036}" srcOrd="8" destOrd="0" presId="urn:microsoft.com/office/officeart/2005/8/layout/vList5"/>
    <dgm:cxn modelId="{E4036E39-5442-4065-8066-F65BB44C52FC}" type="presParOf" srcId="{6CDC9517-15EC-42EA-AC28-79E555589036}" destId="{0C6AEAA9-162B-42E8-BB29-ED2FDEC8B6CF}" srcOrd="0" destOrd="0" presId="urn:microsoft.com/office/officeart/2005/8/layout/vList5"/>
    <dgm:cxn modelId="{DF46E99F-BA86-45B0-9465-28AD4ABE2AC2}" type="presParOf" srcId="{6CDC9517-15EC-42EA-AC28-79E555589036}" destId="{6761CCF5-4F29-4241-ACDC-DC5809A2BD8D}" srcOrd="1" destOrd="0" presId="urn:microsoft.com/office/officeart/2005/8/layout/vList5"/>
    <dgm:cxn modelId="{29233E0F-24B2-41A5-8FDB-D50581E50356}" type="presParOf" srcId="{2D87518A-B268-480F-80FD-49175DDD510C}" destId="{11CB3D4E-36AF-48E6-8E39-0C49D82DD964}" srcOrd="9" destOrd="0" presId="urn:microsoft.com/office/officeart/2005/8/layout/vList5"/>
    <dgm:cxn modelId="{1A92F435-7349-45FF-B2B9-9E6B2467BABB}" type="presParOf" srcId="{2D87518A-B268-480F-80FD-49175DDD510C}" destId="{549F895A-659B-4EE7-BE74-CC3F5858F236}" srcOrd="10" destOrd="0" presId="urn:microsoft.com/office/officeart/2005/8/layout/vList5"/>
    <dgm:cxn modelId="{3F4C790B-964C-4D51-A233-71244F402437}" type="presParOf" srcId="{549F895A-659B-4EE7-BE74-CC3F5858F236}" destId="{AF69DC7F-5BD8-4E15-9BFE-C018E5589B15}" srcOrd="0" destOrd="0" presId="urn:microsoft.com/office/officeart/2005/8/layout/vList5"/>
    <dgm:cxn modelId="{B0241101-4AAC-496D-A586-0D16CA5CE88D}" type="presParOf" srcId="{2D87518A-B268-480F-80FD-49175DDD510C}" destId="{FDC41D05-C5AB-46EF-AEB2-70D094D081BB}" srcOrd="11" destOrd="0" presId="urn:microsoft.com/office/officeart/2005/8/layout/vList5"/>
    <dgm:cxn modelId="{B12C269E-0E18-497E-B7F4-5C426F9348E5}" type="presParOf" srcId="{2D87518A-B268-480F-80FD-49175DDD510C}" destId="{94CFA41B-098A-437F-8CA1-42A524E85FDC}" srcOrd="12" destOrd="0" presId="urn:microsoft.com/office/officeart/2005/8/layout/vList5"/>
    <dgm:cxn modelId="{6C53A67B-3AE6-4BEE-AAA8-A7792AE593E3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A5014-57D5-4D48-AB6C-B2E66614270A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FF56B-C510-4226-81D7-638D998A0B8F}" type="parTrans" cxnId="{E81F9B52-CBDD-4B1B-BBE3-2AC0E35AA450}">
      <dgm:prSet/>
      <dgm:spPr/>
      <dgm:t>
        <a:bodyPr/>
        <a:lstStyle/>
        <a:p>
          <a:endParaRPr lang="en-US"/>
        </a:p>
      </dgm:t>
    </dgm:pt>
    <dgm:pt modelId="{6EF16952-A0F5-496F-94F8-8804F61B58BC}" type="sibTrans" cxnId="{E81F9B52-CBDD-4B1B-BBE3-2AC0E35AA450}">
      <dgm:prSet/>
      <dgm:spPr/>
      <dgm:t>
        <a:bodyPr/>
        <a:lstStyle/>
        <a:p>
          <a:endParaRPr lang="en-US"/>
        </a:p>
      </dgm:t>
    </dgm:pt>
    <dgm:pt modelId="{E9594CA2-DA59-40BE-A23E-F25A425553E1}">
      <dgm:prSet custT="1"/>
      <dgm:spPr/>
      <dgm:t>
        <a:bodyPr/>
        <a:lstStyle/>
        <a:p>
          <a:pPr rtl="0"/>
          <a:r>
            <a:rPr lang="en-US" sz="1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8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35B51-9832-4C30-A396-A6E7CEF8D312}" type="parTrans" cxnId="{B9661075-C81D-4282-A40A-02117533ECCE}">
      <dgm:prSet/>
      <dgm:spPr/>
      <dgm:t>
        <a:bodyPr/>
        <a:lstStyle/>
        <a:p>
          <a:endParaRPr lang="en-US"/>
        </a:p>
      </dgm:t>
    </dgm:pt>
    <dgm:pt modelId="{3A749C7D-23E8-438B-B843-65E9F85F2530}" type="sibTrans" cxnId="{B9661075-C81D-4282-A40A-02117533ECCE}">
      <dgm:prSet/>
      <dgm:spPr/>
      <dgm:t>
        <a:bodyPr/>
        <a:lstStyle/>
        <a:p>
          <a:endParaRPr lang="en-US"/>
        </a:p>
      </dgm:t>
    </dgm:pt>
    <dgm:pt modelId="{6476C4E1-F4A6-4BAF-B46F-62774EA8562A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CA1C-CDA2-4EBA-964E-ED3225DB4F2E}" type="parTrans" cxnId="{353E745F-97B5-4D5A-851B-4380C3A6F07A}">
      <dgm:prSet/>
      <dgm:spPr/>
      <dgm:t>
        <a:bodyPr/>
        <a:lstStyle/>
        <a:p>
          <a:endParaRPr lang="en-US"/>
        </a:p>
      </dgm:t>
    </dgm:pt>
    <dgm:pt modelId="{376DF03A-F0F3-480D-9572-539FF8AD618A}" type="sibTrans" cxnId="{353E745F-97B5-4D5A-851B-4380C3A6F07A}">
      <dgm:prSet/>
      <dgm:spPr/>
      <dgm:t>
        <a:bodyPr/>
        <a:lstStyle/>
        <a:p>
          <a:endParaRPr lang="en-US"/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1689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1CCF5-4F29-4241-ACDC-DC5809A2BD8D}" type="pres">
      <dgm:prSet presAssocID="{C9F6BC5E-C2DC-4DAC-A4EC-5417708E8E0C}" presName="descendantText" presStyleLbl="alignAccFollowNode1" presStyleIdx="0" presStyleCnt="1" custScaleY="153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B9661075-C81D-4282-A40A-02117533ECCE}" srcId="{C9F6BC5E-C2DC-4DAC-A4EC-5417708E8E0C}" destId="{E9594CA2-DA59-40BE-A23E-F25A425553E1}" srcOrd="1" destOrd="0" parTransId="{AA835B51-9832-4C30-A396-A6E7CEF8D312}" sibTransId="{3A749C7D-23E8-438B-B843-65E9F85F2530}"/>
    <dgm:cxn modelId="{952A73E0-5800-488D-BB11-833F0653EB9C}" type="presOf" srcId="{2AD1673D-8D5B-4C18-94EA-847A93D9F2B3}" destId="{AD3CD458-A313-4D17-A01E-844BD67F4DE1}" srcOrd="0" destOrd="0" presId="urn:microsoft.com/office/officeart/2005/8/layout/vList5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CB735CED-2A1C-4BAD-BA27-87D585A01451}" type="presOf" srcId="{1E484F8A-CEC0-4F98-9C4E-C12871223F33}" destId="{AF69DC7F-5BD8-4E15-9BFE-C018E5589B15}" srcOrd="0" destOrd="0" presId="urn:microsoft.com/office/officeart/2005/8/layout/vList5"/>
    <dgm:cxn modelId="{C61EF61C-9FC0-4E23-B965-28514FF93402}" type="presOf" srcId="{5E796F4F-998D-4FF4-BEA0-B08A1CFC73FA}" destId="{B31930D4-8B34-46B7-93FE-2A388301B215}" srcOrd="0" destOrd="0" presId="urn:microsoft.com/office/officeart/2005/8/layout/vList5"/>
    <dgm:cxn modelId="{8959FE5F-11EF-402E-88F5-D62AC74DDA6E}" type="presOf" srcId="{5146ADD3-B9C1-4602-BEA3-940812BC7857}" destId="{197EE14E-AD1B-4E57-AAF1-F41E5D03EF2B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3BB66279-FB24-4632-AAB3-1353B6C16DF0}" type="presOf" srcId="{E9594CA2-DA59-40BE-A23E-F25A425553E1}" destId="{6761CCF5-4F29-4241-ACDC-DC5809A2BD8D}" srcOrd="0" destOrd="1" presId="urn:microsoft.com/office/officeart/2005/8/layout/vList5"/>
    <dgm:cxn modelId="{1E99CEDE-94D3-4115-A19B-27DABF8DF2FC}" type="presOf" srcId="{C9F6BC5E-C2DC-4DAC-A4EC-5417708E8E0C}" destId="{0C6AEAA9-162B-42E8-BB29-ED2FDEC8B6CF}" srcOrd="0" destOrd="0" presId="urn:microsoft.com/office/officeart/2005/8/layout/vList5"/>
    <dgm:cxn modelId="{379CA548-8A9B-4F6B-AD31-06256D84C187}" type="presOf" srcId="{6476C4E1-F4A6-4BAF-B46F-62774EA8562A}" destId="{6761CCF5-4F29-4241-ACDC-DC5809A2BD8D}" srcOrd="0" destOrd="2" presId="urn:microsoft.com/office/officeart/2005/8/layout/vList5"/>
    <dgm:cxn modelId="{9A1CD53B-39B3-4CB3-AE35-51AAC65CC1F2}" type="presOf" srcId="{DFECEC90-E971-4961-A225-9F45DA76CE91}" destId="{6C5BBE1B-C1CD-4687-A69A-BE4035B74F6D}" srcOrd="0" destOrd="0" presId="urn:microsoft.com/office/officeart/2005/8/layout/vList5"/>
    <dgm:cxn modelId="{E81F9B52-CBDD-4B1B-BBE3-2AC0E35AA450}" srcId="{C9F6BC5E-C2DC-4DAC-A4EC-5417708E8E0C}" destId="{268A5014-57D5-4D48-AB6C-B2E66614270A}" srcOrd="0" destOrd="0" parTransId="{328FF56B-C510-4226-81D7-638D998A0B8F}" sibTransId="{6EF16952-A0F5-496F-94F8-8804F61B58BC}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353E745F-97B5-4D5A-851B-4380C3A6F07A}" srcId="{C9F6BC5E-C2DC-4DAC-A4EC-5417708E8E0C}" destId="{6476C4E1-F4A6-4BAF-B46F-62774EA8562A}" srcOrd="2" destOrd="0" parTransId="{C81ACA1C-CDA2-4EBA-964E-ED3225DB4F2E}" sibTransId="{376DF03A-F0F3-480D-9572-539FF8AD618A}"/>
    <dgm:cxn modelId="{D9B12B48-9213-4588-83EE-7D3CCD67C710}" type="presOf" srcId="{268A5014-57D5-4D48-AB6C-B2E66614270A}" destId="{6761CCF5-4F29-4241-ACDC-DC5809A2BD8D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95971A22-F67C-46AE-A305-5896DA95D678}" type="presOf" srcId="{57B55D2E-734B-4418-849A-CA75ED7647A3}" destId="{2D87518A-B268-480F-80FD-49175DDD510C}" srcOrd="0" destOrd="0" presId="urn:microsoft.com/office/officeart/2005/8/layout/vList5"/>
    <dgm:cxn modelId="{509FB5EA-5C27-45AE-837D-CD272943752D}" type="presOf" srcId="{BF68B438-6CF7-4762-BE74-B031B9133D87}" destId="{B847000E-CFF5-4DAC-B6D5-BCB94175B177}" srcOrd="0" destOrd="0" presId="urn:microsoft.com/office/officeart/2005/8/layout/vList5"/>
    <dgm:cxn modelId="{6E7D86E0-6C35-4D91-AEAD-C173169413FE}" type="presParOf" srcId="{2D87518A-B268-480F-80FD-49175DDD510C}" destId="{D80EF24B-1071-491A-A164-1A26FEB8B868}" srcOrd="0" destOrd="0" presId="urn:microsoft.com/office/officeart/2005/8/layout/vList5"/>
    <dgm:cxn modelId="{FC890B9D-6604-4EEA-B84B-084638A937B9}" type="presParOf" srcId="{D80EF24B-1071-491A-A164-1A26FEB8B868}" destId="{B847000E-CFF5-4DAC-B6D5-BCB94175B177}" srcOrd="0" destOrd="0" presId="urn:microsoft.com/office/officeart/2005/8/layout/vList5"/>
    <dgm:cxn modelId="{5532EE46-4805-47E1-A2C0-E30153A36028}" type="presParOf" srcId="{2D87518A-B268-480F-80FD-49175DDD510C}" destId="{22F522BA-BAA8-416A-9395-4377B3AE82C3}" srcOrd="1" destOrd="0" presId="urn:microsoft.com/office/officeart/2005/8/layout/vList5"/>
    <dgm:cxn modelId="{0147922E-ABB9-4649-BBF2-B0024C348F09}" type="presParOf" srcId="{2D87518A-B268-480F-80FD-49175DDD510C}" destId="{382AEA3B-DB7B-4DE8-8255-7F07750791FC}" srcOrd="2" destOrd="0" presId="urn:microsoft.com/office/officeart/2005/8/layout/vList5"/>
    <dgm:cxn modelId="{29EE9695-52D6-4D07-AA9E-4BDF2FC26209}" type="presParOf" srcId="{382AEA3B-DB7B-4DE8-8255-7F07750791FC}" destId="{197EE14E-AD1B-4E57-AAF1-F41E5D03EF2B}" srcOrd="0" destOrd="0" presId="urn:microsoft.com/office/officeart/2005/8/layout/vList5"/>
    <dgm:cxn modelId="{32BA760C-436D-4D7E-B463-0A11E9923FFE}" type="presParOf" srcId="{2D87518A-B268-480F-80FD-49175DDD510C}" destId="{F0002BF8-6530-49EE-A3E2-9B74BCE3B7C2}" srcOrd="3" destOrd="0" presId="urn:microsoft.com/office/officeart/2005/8/layout/vList5"/>
    <dgm:cxn modelId="{AB01D28B-3FB0-43E5-B6A4-CF28922EE716}" type="presParOf" srcId="{2D87518A-B268-480F-80FD-49175DDD510C}" destId="{B2A0143B-E1EE-4DF3-B99C-3F5E4C3EC5AA}" srcOrd="4" destOrd="0" presId="urn:microsoft.com/office/officeart/2005/8/layout/vList5"/>
    <dgm:cxn modelId="{25618309-CDFE-4143-B25D-90BC745F2DA2}" type="presParOf" srcId="{B2A0143B-E1EE-4DF3-B99C-3F5E4C3EC5AA}" destId="{B31930D4-8B34-46B7-93FE-2A388301B215}" srcOrd="0" destOrd="0" presId="urn:microsoft.com/office/officeart/2005/8/layout/vList5"/>
    <dgm:cxn modelId="{FD948DB4-38DE-44FF-80E9-44EF0BAD831F}" type="presParOf" srcId="{2D87518A-B268-480F-80FD-49175DDD510C}" destId="{5448B330-3EF9-4321-8A4F-A8063071D8D6}" srcOrd="5" destOrd="0" presId="urn:microsoft.com/office/officeart/2005/8/layout/vList5"/>
    <dgm:cxn modelId="{32382C35-39B4-47B8-A1A0-13E2F4531102}" type="presParOf" srcId="{2D87518A-B268-480F-80FD-49175DDD510C}" destId="{12B83653-4CE9-41A4-AC11-6E82FF31066A}" srcOrd="6" destOrd="0" presId="urn:microsoft.com/office/officeart/2005/8/layout/vList5"/>
    <dgm:cxn modelId="{AF556579-136E-4390-B0D0-66CF7A60B139}" type="presParOf" srcId="{12B83653-4CE9-41A4-AC11-6E82FF31066A}" destId="{6C5BBE1B-C1CD-4687-A69A-BE4035B74F6D}" srcOrd="0" destOrd="0" presId="urn:microsoft.com/office/officeart/2005/8/layout/vList5"/>
    <dgm:cxn modelId="{9EA9CFC9-90F5-4D5E-A614-FE6484F4B183}" type="presParOf" srcId="{2D87518A-B268-480F-80FD-49175DDD510C}" destId="{401F38F8-0FE5-42D6-84C8-D5E69A5E5502}" srcOrd="7" destOrd="0" presId="urn:microsoft.com/office/officeart/2005/8/layout/vList5"/>
    <dgm:cxn modelId="{8B26C3DA-3902-40CF-9230-9AB8BDF199B1}" type="presParOf" srcId="{2D87518A-B268-480F-80FD-49175DDD510C}" destId="{6CDC9517-15EC-42EA-AC28-79E555589036}" srcOrd="8" destOrd="0" presId="urn:microsoft.com/office/officeart/2005/8/layout/vList5"/>
    <dgm:cxn modelId="{0F654FAB-A4D5-4D11-BF41-FC74C2F37DB0}" type="presParOf" srcId="{6CDC9517-15EC-42EA-AC28-79E555589036}" destId="{0C6AEAA9-162B-42E8-BB29-ED2FDEC8B6CF}" srcOrd="0" destOrd="0" presId="urn:microsoft.com/office/officeart/2005/8/layout/vList5"/>
    <dgm:cxn modelId="{CCECA26C-B3CA-4693-BE58-58B0C0687C49}" type="presParOf" srcId="{6CDC9517-15EC-42EA-AC28-79E555589036}" destId="{6761CCF5-4F29-4241-ACDC-DC5809A2BD8D}" srcOrd="1" destOrd="0" presId="urn:microsoft.com/office/officeart/2005/8/layout/vList5"/>
    <dgm:cxn modelId="{E8309101-F156-422E-A3F8-A15D7F5945BC}" type="presParOf" srcId="{2D87518A-B268-480F-80FD-49175DDD510C}" destId="{11CB3D4E-36AF-48E6-8E39-0C49D82DD964}" srcOrd="9" destOrd="0" presId="urn:microsoft.com/office/officeart/2005/8/layout/vList5"/>
    <dgm:cxn modelId="{8E992335-A9F7-4641-B1C9-89CBD3189FC3}" type="presParOf" srcId="{2D87518A-B268-480F-80FD-49175DDD510C}" destId="{549F895A-659B-4EE7-BE74-CC3F5858F236}" srcOrd="10" destOrd="0" presId="urn:microsoft.com/office/officeart/2005/8/layout/vList5"/>
    <dgm:cxn modelId="{F42FC255-A007-4B72-ABCE-B7ECADF0BAA4}" type="presParOf" srcId="{549F895A-659B-4EE7-BE74-CC3F5858F236}" destId="{AF69DC7F-5BD8-4E15-9BFE-C018E5589B15}" srcOrd="0" destOrd="0" presId="urn:microsoft.com/office/officeart/2005/8/layout/vList5"/>
    <dgm:cxn modelId="{793FFDDB-1B78-4C84-AD5B-0051944D4F6A}" type="presParOf" srcId="{2D87518A-B268-480F-80FD-49175DDD510C}" destId="{FDC41D05-C5AB-46EF-AEB2-70D094D081BB}" srcOrd="11" destOrd="0" presId="urn:microsoft.com/office/officeart/2005/8/layout/vList5"/>
    <dgm:cxn modelId="{6D908656-33E0-402C-A6E7-942313445521}" type="presParOf" srcId="{2D87518A-B268-480F-80FD-49175DDD510C}" destId="{94CFA41B-098A-437F-8CA1-42A524E85FDC}" srcOrd="12" destOrd="0" presId="urn:microsoft.com/office/officeart/2005/8/layout/vList5"/>
    <dgm:cxn modelId="{B26567E8-D2D6-498D-8496-EA662CA7BDDB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639489-04D1-4BC3-B57B-250352585B3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571B0-40D6-4838-A8F2-00DF5A012E20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33E2F-CDA2-484B-A057-BEFF405D96DE}" type="parTrans" cxnId="{C72F738A-BC9B-4337-99C0-52EAC67BB8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A8F7D-B0DA-4B13-A218-CD7A86831812}" type="sibTrans" cxnId="{C72F738A-BC9B-4337-99C0-52EAC67BB8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87F17-75B8-49E1-AA26-97A8DDE5600F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90258-ABD4-44CE-B327-148E354466F4}" type="parTrans" cxnId="{94DCD739-F836-4E57-BD47-17E0EE88BD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24392-E98B-4A18-B570-A8DAB5C0501B}" type="sibTrans" cxnId="{94DCD739-F836-4E57-BD47-17E0EE88BD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83D92-C5D1-47D6-950B-493F0147DE0B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A9C2A-3E18-4084-A1C1-33E7EFB96B98}" type="parTrans" cxnId="{FF22066D-F06F-4562-BCC4-AB15F553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7CAA3-B7D1-43A9-B609-952041852E64}" type="sibTrans" cxnId="{FF22066D-F06F-4562-BCC4-AB15F553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14CC5-3D85-40AA-B950-5A43AB39E0C8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B8010-95FB-4082-B5F4-B56680D0B5B5}" type="parTrans" cxnId="{E779772A-F02E-4380-92F3-BD31830142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33E96-A888-4924-8326-232A27710509}" type="sibTrans" cxnId="{E779772A-F02E-4380-92F3-BD31830142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2CA1C-19D1-4613-810C-D492FEB0D8BC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1028F-6FD5-4B61-BD0B-DD69FD8C8988}" type="parTrans" cxnId="{CF3B2C0D-8474-4445-A78F-51211E671C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7BDB8-27F4-40D6-AB05-6E2A45C4CA42}" type="sibTrans" cxnId="{CF3B2C0D-8474-4445-A78F-51211E671C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AA8C7-6A21-47CB-A17F-EE8EEC7CF2CC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C5674-A29E-41CC-8EE0-B428E5ED5541}" type="parTrans" cxnId="{736CCB3B-6D90-4C40-B665-C13743073E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2919F-3437-4416-8F8E-4A45A631FC52}" type="sibTrans" cxnId="{736CCB3B-6D90-4C40-B665-C13743073E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1B855-F929-4C71-B9BC-4D8DF070C67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6CBBD-B4FF-4163-8486-A279AD169439}" type="parTrans" cxnId="{6564A1C7-2D06-40AF-857A-626D7D1C3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B0DDC-EC63-402A-A4B9-A71250CC65CD}" type="sibTrans" cxnId="{6564A1C7-2D06-40AF-857A-626D7D1C3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0FB38-9433-4B65-A3EA-CBFC934E7A9D}" type="pres">
      <dgm:prSet presAssocID="{E4639489-04D1-4BC3-B57B-250352585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8903E-543A-455F-9168-98B599886B7B}" type="pres">
      <dgm:prSet presAssocID="{800571B0-40D6-4838-A8F2-00DF5A012E20}" presName="linNode" presStyleCnt="0"/>
      <dgm:spPr/>
    </dgm:pt>
    <dgm:pt modelId="{23340EC7-95DF-489D-9E19-447A239A3BE7}" type="pres">
      <dgm:prSet presAssocID="{800571B0-40D6-4838-A8F2-00DF5A012E20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1E059-C243-4577-AB32-6303921D2CEF}" type="pres">
      <dgm:prSet presAssocID="{7BCA8F7D-B0DA-4B13-A218-CD7A86831812}" presName="sp" presStyleCnt="0"/>
      <dgm:spPr/>
    </dgm:pt>
    <dgm:pt modelId="{E9C1AB01-A8EB-4DB0-911D-59691E490CD9}" type="pres">
      <dgm:prSet presAssocID="{DBE87F17-75B8-49E1-AA26-97A8DDE5600F}" presName="linNode" presStyleCnt="0"/>
      <dgm:spPr/>
    </dgm:pt>
    <dgm:pt modelId="{6DC5C756-0657-4721-8E65-1E900B684574}" type="pres">
      <dgm:prSet presAssocID="{DBE87F17-75B8-49E1-AA26-97A8DDE5600F}" presName="parentText" presStyleLbl="node1" presStyleIdx="1" presStyleCnt="7" custScaleY="1544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B206-0060-4D50-885E-9441787DAAA8}" type="pres">
      <dgm:prSet presAssocID="{F3224392-E98B-4A18-B570-A8DAB5C0501B}" presName="sp" presStyleCnt="0"/>
      <dgm:spPr/>
    </dgm:pt>
    <dgm:pt modelId="{9D563A79-CAF3-4D1C-A41A-9642B32A9C06}" type="pres">
      <dgm:prSet presAssocID="{32783D92-C5D1-47D6-950B-493F0147DE0B}" presName="linNode" presStyleCnt="0"/>
      <dgm:spPr/>
    </dgm:pt>
    <dgm:pt modelId="{5772DAEF-4B72-4AE6-B6A7-20CB2B411318}" type="pres">
      <dgm:prSet presAssocID="{32783D92-C5D1-47D6-950B-493F0147DE0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E3F51-2102-41B0-BFA3-55EC20C08CA0}" type="pres">
      <dgm:prSet presAssocID="{1237CAA3-B7D1-43A9-B609-952041852E64}" presName="sp" presStyleCnt="0"/>
      <dgm:spPr/>
    </dgm:pt>
    <dgm:pt modelId="{431054F1-5D48-4C92-8B31-63731C1464DD}" type="pres">
      <dgm:prSet presAssocID="{29514CC5-3D85-40AA-B950-5A43AB39E0C8}" presName="linNode" presStyleCnt="0"/>
      <dgm:spPr/>
    </dgm:pt>
    <dgm:pt modelId="{CB5E67B5-AE25-4D6F-86CF-70D261BC95D2}" type="pres">
      <dgm:prSet presAssocID="{29514CC5-3D85-40AA-B950-5A43AB39E0C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77C8-93D9-45FB-9E79-84A7A24E5D33}" type="pres">
      <dgm:prSet presAssocID="{AF233E96-A888-4924-8326-232A27710509}" presName="sp" presStyleCnt="0"/>
      <dgm:spPr/>
    </dgm:pt>
    <dgm:pt modelId="{3F1F47AC-8AFD-4F8C-BC0B-ED8AD72BADAD}" type="pres">
      <dgm:prSet presAssocID="{E0D2CA1C-19D1-4613-810C-D492FEB0D8BC}" presName="linNode" presStyleCnt="0"/>
      <dgm:spPr/>
    </dgm:pt>
    <dgm:pt modelId="{ACEFEF37-DE0A-48CA-99BE-5B8DD5CC77DD}" type="pres">
      <dgm:prSet presAssocID="{E0D2CA1C-19D1-4613-810C-D492FEB0D8B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0D9B-3DFB-4521-BA80-B9A56C0A2482}" type="pres">
      <dgm:prSet presAssocID="{BC37BDB8-27F4-40D6-AB05-6E2A45C4CA42}" presName="sp" presStyleCnt="0"/>
      <dgm:spPr/>
    </dgm:pt>
    <dgm:pt modelId="{6B0F8514-FE7B-4386-BC84-BEF9AB45FD0D}" type="pres">
      <dgm:prSet presAssocID="{682AA8C7-6A21-47CB-A17F-EE8EEC7CF2CC}" presName="linNode" presStyleCnt="0"/>
      <dgm:spPr/>
    </dgm:pt>
    <dgm:pt modelId="{192282FA-D921-497D-A142-1EC9EE10AC2D}" type="pres">
      <dgm:prSet presAssocID="{682AA8C7-6A21-47CB-A17F-EE8EEC7CF2CC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ED2C3-5670-407C-B29C-33E597A737C7}" type="pres">
      <dgm:prSet presAssocID="{A222919F-3437-4416-8F8E-4A45A631FC52}" presName="sp" presStyleCnt="0"/>
      <dgm:spPr/>
    </dgm:pt>
    <dgm:pt modelId="{EA6E2CE9-AB73-4F7A-9E44-E0EBBA00AD3C}" type="pres">
      <dgm:prSet presAssocID="{FFA1B855-F929-4C71-B9BC-4D8DF070C67D}" presName="linNode" presStyleCnt="0"/>
      <dgm:spPr/>
    </dgm:pt>
    <dgm:pt modelId="{138A1B59-7D0E-4AEC-95C3-BA0E713E589F}" type="pres">
      <dgm:prSet presAssocID="{FFA1B855-F929-4C71-B9BC-4D8DF070C67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F83D85-9E5D-40BC-8EAD-2D07707864E6}" type="presOf" srcId="{800571B0-40D6-4838-A8F2-00DF5A012E20}" destId="{23340EC7-95DF-489D-9E19-447A239A3BE7}" srcOrd="0" destOrd="0" presId="urn:microsoft.com/office/officeart/2005/8/layout/vList5"/>
    <dgm:cxn modelId="{2BE2A6A4-A8CE-40A8-9439-CDEAEBE12975}" type="presOf" srcId="{FFA1B855-F929-4C71-B9BC-4D8DF070C67D}" destId="{138A1B59-7D0E-4AEC-95C3-BA0E713E589F}" srcOrd="0" destOrd="0" presId="urn:microsoft.com/office/officeart/2005/8/layout/vList5"/>
    <dgm:cxn modelId="{1D593219-1CE1-456F-8419-82960B97ABF7}" type="presOf" srcId="{29514CC5-3D85-40AA-B950-5A43AB39E0C8}" destId="{CB5E67B5-AE25-4D6F-86CF-70D261BC95D2}" srcOrd="0" destOrd="0" presId="urn:microsoft.com/office/officeart/2005/8/layout/vList5"/>
    <dgm:cxn modelId="{C72F738A-BC9B-4337-99C0-52EAC67BB8E9}" srcId="{E4639489-04D1-4BC3-B57B-250352585B3F}" destId="{800571B0-40D6-4838-A8F2-00DF5A012E20}" srcOrd="0" destOrd="0" parTransId="{48A33E2F-CDA2-484B-A057-BEFF405D96DE}" sibTransId="{7BCA8F7D-B0DA-4B13-A218-CD7A86831812}"/>
    <dgm:cxn modelId="{CF3B2C0D-8474-4445-A78F-51211E671CD9}" srcId="{E4639489-04D1-4BC3-B57B-250352585B3F}" destId="{E0D2CA1C-19D1-4613-810C-D492FEB0D8BC}" srcOrd="4" destOrd="0" parTransId="{6E91028F-6FD5-4B61-BD0B-DD69FD8C8988}" sibTransId="{BC37BDB8-27F4-40D6-AB05-6E2A45C4CA42}"/>
    <dgm:cxn modelId="{94DCD739-F836-4E57-BD47-17E0EE88BD16}" srcId="{E4639489-04D1-4BC3-B57B-250352585B3F}" destId="{DBE87F17-75B8-49E1-AA26-97A8DDE5600F}" srcOrd="1" destOrd="0" parTransId="{8FF90258-ABD4-44CE-B327-148E354466F4}" sibTransId="{F3224392-E98B-4A18-B570-A8DAB5C0501B}"/>
    <dgm:cxn modelId="{946D7D47-36BC-4E8F-8DB9-C34118AEEC53}" type="presOf" srcId="{DBE87F17-75B8-49E1-AA26-97A8DDE5600F}" destId="{6DC5C756-0657-4721-8E65-1E900B684574}" srcOrd="0" destOrd="0" presId="urn:microsoft.com/office/officeart/2005/8/layout/vList5"/>
    <dgm:cxn modelId="{13C6F98A-D6B9-4255-BF41-5A2FB236BA1D}" type="presOf" srcId="{E0D2CA1C-19D1-4613-810C-D492FEB0D8BC}" destId="{ACEFEF37-DE0A-48CA-99BE-5B8DD5CC77DD}" srcOrd="0" destOrd="0" presId="urn:microsoft.com/office/officeart/2005/8/layout/vList5"/>
    <dgm:cxn modelId="{736CCB3B-6D90-4C40-B665-C13743073E12}" srcId="{E4639489-04D1-4BC3-B57B-250352585B3F}" destId="{682AA8C7-6A21-47CB-A17F-EE8EEC7CF2CC}" srcOrd="5" destOrd="0" parTransId="{810C5674-A29E-41CC-8EE0-B428E5ED5541}" sibTransId="{A222919F-3437-4416-8F8E-4A45A631FC52}"/>
    <dgm:cxn modelId="{6564A1C7-2D06-40AF-857A-626D7D1C3CEC}" srcId="{E4639489-04D1-4BC3-B57B-250352585B3F}" destId="{FFA1B855-F929-4C71-B9BC-4D8DF070C67D}" srcOrd="6" destOrd="0" parTransId="{AC06CBBD-B4FF-4163-8486-A279AD169439}" sibTransId="{4BCB0DDC-EC63-402A-A4B9-A71250CC65CD}"/>
    <dgm:cxn modelId="{C4DA6ACE-8892-47FB-8BB6-82BDF0F6C309}" type="presOf" srcId="{E4639489-04D1-4BC3-B57B-250352585B3F}" destId="{4E30FB38-9433-4B65-A3EA-CBFC934E7A9D}" srcOrd="0" destOrd="0" presId="urn:microsoft.com/office/officeart/2005/8/layout/vList5"/>
    <dgm:cxn modelId="{E779772A-F02E-4380-92F3-BD318301423B}" srcId="{E4639489-04D1-4BC3-B57B-250352585B3F}" destId="{29514CC5-3D85-40AA-B950-5A43AB39E0C8}" srcOrd="3" destOrd="0" parTransId="{7B6B8010-95FB-4082-B5F4-B56680D0B5B5}" sibTransId="{AF233E96-A888-4924-8326-232A27710509}"/>
    <dgm:cxn modelId="{77048A2B-11B4-435F-A9C2-9B2DD2D08D47}" type="presOf" srcId="{32783D92-C5D1-47D6-950B-493F0147DE0B}" destId="{5772DAEF-4B72-4AE6-B6A7-20CB2B411318}" srcOrd="0" destOrd="0" presId="urn:microsoft.com/office/officeart/2005/8/layout/vList5"/>
    <dgm:cxn modelId="{FBD32296-64CB-421E-A01E-CC1AAE63F072}" type="presOf" srcId="{682AA8C7-6A21-47CB-A17F-EE8EEC7CF2CC}" destId="{192282FA-D921-497D-A142-1EC9EE10AC2D}" srcOrd="0" destOrd="0" presId="urn:microsoft.com/office/officeart/2005/8/layout/vList5"/>
    <dgm:cxn modelId="{FF22066D-F06F-4562-BCC4-AB15F5530CBE}" srcId="{E4639489-04D1-4BC3-B57B-250352585B3F}" destId="{32783D92-C5D1-47D6-950B-493F0147DE0B}" srcOrd="2" destOrd="0" parTransId="{014A9C2A-3E18-4084-A1C1-33E7EFB96B98}" sibTransId="{1237CAA3-B7D1-43A9-B609-952041852E64}"/>
    <dgm:cxn modelId="{5FDE592B-E4B1-4D75-8DE6-196B9D11CCA9}" type="presParOf" srcId="{4E30FB38-9433-4B65-A3EA-CBFC934E7A9D}" destId="{25F8903E-543A-455F-9168-98B599886B7B}" srcOrd="0" destOrd="0" presId="urn:microsoft.com/office/officeart/2005/8/layout/vList5"/>
    <dgm:cxn modelId="{E43A598F-5ABC-43C8-A83A-898F8898468C}" type="presParOf" srcId="{25F8903E-543A-455F-9168-98B599886B7B}" destId="{23340EC7-95DF-489D-9E19-447A239A3BE7}" srcOrd="0" destOrd="0" presId="urn:microsoft.com/office/officeart/2005/8/layout/vList5"/>
    <dgm:cxn modelId="{5759B33F-24C4-451B-9B50-2BFDEF21AD4B}" type="presParOf" srcId="{4E30FB38-9433-4B65-A3EA-CBFC934E7A9D}" destId="{5BB1E059-C243-4577-AB32-6303921D2CEF}" srcOrd="1" destOrd="0" presId="urn:microsoft.com/office/officeart/2005/8/layout/vList5"/>
    <dgm:cxn modelId="{A89E2D27-ADD8-4B58-8E25-ED97BAA4A658}" type="presParOf" srcId="{4E30FB38-9433-4B65-A3EA-CBFC934E7A9D}" destId="{E9C1AB01-A8EB-4DB0-911D-59691E490CD9}" srcOrd="2" destOrd="0" presId="urn:microsoft.com/office/officeart/2005/8/layout/vList5"/>
    <dgm:cxn modelId="{3187802A-E04D-48EF-A675-38CFCD84EA4D}" type="presParOf" srcId="{E9C1AB01-A8EB-4DB0-911D-59691E490CD9}" destId="{6DC5C756-0657-4721-8E65-1E900B684574}" srcOrd="0" destOrd="0" presId="urn:microsoft.com/office/officeart/2005/8/layout/vList5"/>
    <dgm:cxn modelId="{EEE8025E-A6E6-4611-B77F-043AD0CBDA1A}" type="presParOf" srcId="{4E30FB38-9433-4B65-A3EA-CBFC934E7A9D}" destId="{FBE3B206-0060-4D50-885E-9441787DAAA8}" srcOrd="3" destOrd="0" presId="urn:microsoft.com/office/officeart/2005/8/layout/vList5"/>
    <dgm:cxn modelId="{F2D93B3E-2A5A-4186-8039-A1CF81FC5BE9}" type="presParOf" srcId="{4E30FB38-9433-4B65-A3EA-CBFC934E7A9D}" destId="{9D563A79-CAF3-4D1C-A41A-9642B32A9C06}" srcOrd="4" destOrd="0" presId="urn:microsoft.com/office/officeart/2005/8/layout/vList5"/>
    <dgm:cxn modelId="{330B8EAA-1C63-45C4-92D0-65FC2C071E45}" type="presParOf" srcId="{9D563A79-CAF3-4D1C-A41A-9642B32A9C06}" destId="{5772DAEF-4B72-4AE6-B6A7-20CB2B411318}" srcOrd="0" destOrd="0" presId="urn:microsoft.com/office/officeart/2005/8/layout/vList5"/>
    <dgm:cxn modelId="{CFB57A9B-30A7-494E-831A-65ABC9D609FE}" type="presParOf" srcId="{4E30FB38-9433-4B65-A3EA-CBFC934E7A9D}" destId="{123E3F51-2102-41B0-BFA3-55EC20C08CA0}" srcOrd="5" destOrd="0" presId="urn:microsoft.com/office/officeart/2005/8/layout/vList5"/>
    <dgm:cxn modelId="{C81C1FCF-05B8-4003-9891-1CFF1A6EE07B}" type="presParOf" srcId="{4E30FB38-9433-4B65-A3EA-CBFC934E7A9D}" destId="{431054F1-5D48-4C92-8B31-63731C1464DD}" srcOrd="6" destOrd="0" presId="urn:microsoft.com/office/officeart/2005/8/layout/vList5"/>
    <dgm:cxn modelId="{E61D9887-A665-4F95-A9BE-C5FA3ACE6178}" type="presParOf" srcId="{431054F1-5D48-4C92-8B31-63731C1464DD}" destId="{CB5E67B5-AE25-4D6F-86CF-70D261BC95D2}" srcOrd="0" destOrd="0" presId="urn:microsoft.com/office/officeart/2005/8/layout/vList5"/>
    <dgm:cxn modelId="{1BFDB8A3-336B-42C2-8C53-0D67ED1E97A2}" type="presParOf" srcId="{4E30FB38-9433-4B65-A3EA-CBFC934E7A9D}" destId="{172B77C8-93D9-45FB-9E79-84A7A24E5D33}" srcOrd="7" destOrd="0" presId="urn:microsoft.com/office/officeart/2005/8/layout/vList5"/>
    <dgm:cxn modelId="{7C708CCE-85E1-4061-A01A-EA96782545B5}" type="presParOf" srcId="{4E30FB38-9433-4B65-A3EA-CBFC934E7A9D}" destId="{3F1F47AC-8AFD-4F8C-BC0B-ED8AD72BADAD}" srcOrd="8" destOrd="0" presId="urn:microsoft.com/office/officeart/2005/8/layout/vList5"/>
    <dgm:cxn modelId="{35B778FD-223C-49B5-A122-6092A197BCEB}" type="presParOf" srcId="{3F1F47AC-8AFD-4F8C-BC0B-ED8AD72BADAD}" destId="{ACEFEF37-DE0A-48CA-99BE-5B8DD5CC77DD}" srcOrd="0" destOrd="0" presId="urn:microsoft.com/office/officeart/2005/8/layout/vList5"/>
    <dgm:cxn modelId="{393AF3EE-A708-4ECC-8F17-1A2E53FAFC35}" type="presParOf" srcId="{4E30FB38-9433-4B65-A3EA-CBFC934E7A9D}" destId="{364A0D9B-3DFB-4521-BA80-B9A56C0A2482}" srcOrd="9" destOrd="0" presId="urn:microsoft.com/office/officeart/2005/8/layout/vList5"/>
    <dgm:cxn modelId="{91232758-8CF3-4520-9D05-60A95F3AB3A1}" type="presParOf" srcId="{4E30FB38-9433-4B65-A3EA-CBFC934E7A9D}" destId="{6B0F8514-FE7B-4386-BC84-BEF9AB45FD0D}" srcOrd="10" destOrd="0" presId="urn:microsoft.com/office/officeart/2005/8/layout/vList5"/>
    <dgm:cxn modelId="{23B40AE6-2735-4C42-BB46-92B69B014E76}" type="presParOf" srcId="{6B0F8514-FE7B-4386-BC84-BEF9AB45FD0D}" destId="{192282FA-D921-497D-A142-1EC9EE10AC2D}" srcOrd="0" destOrd="0" presId="urn:microsoft.com/office/officeart/2005/8/layout/vList5"/>
    <dgm:cxn modelId="{F2429DFC-735D-4ACD-A68A-9244C3A9DFA8}" type="presParOf" srcId="{4E30FB38-9433-4B65-A3EA-CBFC934E7A9D}" destId="{F45ED2C3-5670-407C-B29C-33E597A737C7}" srcOrd="11" destOrd="0" presId="urn:microsoft.com/office/officeart/2005/8/layout/vList5"/>
    <dgm:cxn modelId="{5A1D4C0E-F211-4DB2-B48A-6792E361AEEE}" type="presParOf" srcId="{4E30FB38-9433-4B65-A3EA-CBFC934E7A9D}" destId="{EA6E2CE9-AB73-4F7A-9E44-E0EBBA00AD3C}" srcOrd="12" destOrd="0" presId="urn:microsoft.com/office/officeart/2005/8/layout/vList5"/>
    <dgm:cxn modelId="{87F2CCFA-8299-4F9C-A4B2-246E0C0EAE16}" type="presParOf" srcId="{EA6E2CE9-AB73-4F7A-9E44-E0EBBA00AD3C}" destId="{138A1B59-7D0E-4AEC-95C3-BA0E713E58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8A5014-57D5-4D48-AB6C-B2E66614270A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8FF56B-C510-4226-81D7-638D998A0B8F}" type="parTrans" cxnId="{E81F9B52-CBDD-4B1B-BBE3-2AC0E35AA450}">
      <dgm:prSet/>
      <dgm:spPr/>
      <dgm:t>
        <a:bodyPr/>
        <a:lstStyle/>
        <a:p>
          <a:endParaRPr lang="en-US"/>
        </a:p>
      </dgm:t>
    </dgm:pt>
    <dgm:pt modelId="{6EF16952-A0F5-496F-94F8-8804F61B58BC}" type="sibTrans" cxnId="{E81F9B52-CBDD-4B1B-BBE3-2AC0E35AA450}">
      <dgm:prSet/>
      <dgm:spPr/>
      <dgm:t>
        <a:bodyPr/>
        <a:lstStyle/>
        <a:p>
          <a:endParaRPr lang="en-US"/>
        </a:p>
      </dgm:t>
    </dgm:pt>
    <dgm:pt modelId="{E9594CA2-DA59-40BE-A23E-F25A425553E1}">
      <dgm:prSet custT="1"/>
      <dgm:spPr/>
      <dgm:t>
        <a:bodyPr/>
        <a:lstStyle/>
        <a:p>
          <a:pPr rtl="0"/>
          <a:r>
            <a:rPr lang="en-US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400" b="0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835B51-9832-4C30-A396-A6E7CEF8D312}" type="parTrans" cxnId="{B9661075-C81D-4282-A40A-02117533ECCE}">
      <dgm:prSet/>
      <dgm:spPr/>
      <dgm:t>
        <a:bodyPr/>
        <a:lstStyle/>
        <a:p>
          <a:endParaRPr lang="en-US"/>
        </a:p>
      </dgm:t>
    </dgm:pt>
    <dgm:pt modelId="{3A749C7D-23E8-438B-B843-65E9F85F2530}" type="sibTrans" cxnId="{B9661075-C81D-4282-A40A-02117533ECCE}">
      <dgm:prSet/>
      <dgm:spPr/>
      <dgm:t>
        <a:bodyPr/>
        <a:lstStyle/>
        <a:p>
          <a:endParaRPr lang="en-US"/>
        </a:p>
      </dgm:t>
    </dgm:pt>
    <dgm:pt modelId="{6476C4E1-F4A6-4BAF-B46F-62774EA8562A}">
      <dgm:prSet custT="1"/>
      <dgm:spPr/>
      <dgm:t>
        <a:bodyPr/>
        <a:lstStyle/>
        <a:p>
          <a:pPr rtl="0"/>
          <a:r>
            <a:rPr lang="en-US" sz="18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800" b="1" i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1ACA1C-CDA2-4EBA-964E-ED3225DB4F2E}" type="parTrans" cxnId="{353E745F-97B5-4D5A-851B-4380C3A6F07A}">
      <dgm:prSet/>
      <dgm:spPr/>
      <dgm:t>
        <a:bodyPr/>
        <a:lstStyle/>
        <a:p>
          <a:endParaRPr lang="en-US"/>
        </a:p>
      </dgm:t>
    </dgm:pt>
    <dgm:pt modelId="{376DF03A-F0F3-480D-9572-539FF8AD618A}" type="sibTrans" cxnId="{353E745F-97B5-4D5A-851B-4380C3A6F07A}">
      <dgm:prSet/>
      <dgm:spPr/>
      <dgm:t>
        <a:bodyPr/>
        <a:lstStyle/>
        <a:p>
          <a:endParaRPr lang="en-US"/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16895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1CCF5-4F29-4241-ACDC-DC5809A2BD8D}" type="pres">
      <dgm:prSet presAssocID="{C9F6BC5E-C2DC-4DAC-A4EC-5417708E8E0C}" presName="descendantText" presStyleLbl="alignAccFollowNode1" presStyleIdx="0" presStyleCnt="1" custScaleY="153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B9661075-C81D-4282-A40A-02117533ECCE}" srcId="{C9F6BC5E-C2DC-4DAC-A4EC-5417708E8E0C}" destId="{E9594CA2-DA59-40BE-A23E-F25A425553E1}" srcOrd="1" destOrd="0" parTransId="{AA835B51-9832-4C30-A396-A6E7CEF8D312}" sibTransId="{3A749C7D-23E8-438B-B843-65E9F85F2530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440993FD-A2E0-4180-A179-04C4B08F990D}" type="presOf" srcId="{E9594CA2-DA59-40BE-A23E-F25A425553E1}" destId="{6761CCF5-4F29-4241-ACDC-DC5809A2BD8D}" srcOrd="0" destOrd="1" presId="urn:microsoft.com/office/officeart/2005/8/layout/vList5"/>
    <dgm:cxn modelId="{4391EC09-EFD1-47E2-8017-54FE77037EE6}" type="presOf" srcId="{2AD1673D-8D5B-4C18-94EA-847A93D9F2B3}" destId="{AD3CD458-A313-4D17-A01E-844BD67F4DE1}" srcOrd="0" destOrd="0" presId="urn:microsoft.com/office/officeart/2005/8/layout/vList5"/>
    <dgm:cxn modelId="{A197749A-A040-420B-81AF-0F1C0B21D166}" type="presOf" srcId="{DFECEC90-E971-4961-A225-9F45DA76CE91}" destId="{6C5BBE1B-C1CD-4687-A69A-BE4035B74F6D}" srcOrd="0" destOrd="0" presId="urn:microsoft.com/office/officeart/2005/8/layout/vList5"/>
    <dgm:cxn modelId="{AFD682AD-7AB1-4212-A00A-FF177739F92D}" type="presOf" srcId="{C9F6BC5E-C2DC-4DAC-A4EC-5417708E8E0C}" destId="{0C6AEAA9-162B-42E8-BB29-ED2FDEC8B6CF}" srcOrd="0" destOrd="0" presId="urn:microsoft.com/office/officeart/2005/8/layout/vList5"/>
    <dgm:cxn modelId="{E81F9B52-CBDD-4B1B-BBE3-2AC0E35AA450}" srcId="{C9F6BC5E-C2DC-4DAC-A4EC-5417708E8E0C}" destId="{268A5014-57D5-4D48-AB6C-B2E66614270A}" srcOrd="0" destOrd="0" parTransId="{328FF56B-C510-4226-81D7-638D998A0B8F}" sibTransId="{6EF16952-A0F5-496F-94F8-8804F61B58BC}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F8DA6CBC-F018-48AA-8BD5-EC93F5E59DB0}" type="presOf" srcId="{268A5014-57D5-4D48-AB6C-B2E66614270A}" destId="{6761CCF5-4F29-4241-ACDC-DC5809A2BD8D}" srcOrd="0" destOrd="0" presId="urn:microsoft.com/office/officeart/2005/8/layout/vList5"/>
    <dgm:cxn modelId="{9C110183-B651-40B7-8C9B-9357E421F018}" type="presOf" srcId="{5E796F4F-998D-4FF4-BEA0-B08A1CFC73FA}" destId="{B31930D4-8B34-46B7-93FE-2A388301B215}" srcOrd="0" destOrd="0" presId="urn:microsoft.com/office/officeart/2005/8/layout/vList5"/>
    <dgm:cxn modelId="{B6D8319F-C380-42A4-8213-44D3289B171D}" type="presOf" srcId="{57B55D2E-734B-4418-849A-CA75ED7647A3}" destId="{2D87518A-B268-480F-80FD-49175DDD510C}" srcOrd="0" destOrd="0" presId="urn:microsoft.com/office/officeart/2005/8/layout/vList5"/>
    <dgm:cxn modelId="{353E745F-97B5-4D5A-851B-4380C3A6F07A}" srcId="{C9F6BC5E-C2DC-4DAC-A4EC-5417708E8E0C}" destId="{6476C4E1-F4A6-4BAF-B46F-62774EA8562A}" srcOrd="2" destOrd="0" parTransId="{C81ACA1C-CDA2-4EBA-964E-ED3225DB4F2E}" sibTransId="{376DF03A-F0F3-480D-9572-539FF8AD618A}"/>
    <dgm:cxn modelId="{9E676867-E945-4BC2-87FF-0B68B7F59D8A}" type="presOf" srcId="{1E484F8A-CEC0-4F98-9C4E-C12871223F33}" destId="{AF69DC7F-5BD8-4E15-9BFE-C018E5589B15}" srcOrd="0" destOrd="0" presId="urn:microsoft.com/office/officeart/2005/8/layout/vList5"/>
    <dgm:cxn modelId="{6FDF4755-FEFB-49DA-B98A-DD151CA82E02}" type="presOf" srcId="{6476C4E1-F4A6-4BAF-B46F-62774EA8562A}" destId="{6761CCF5-4F29-4241-ACDC-DC5809A2BD8D}" srcOrd="0" destOrd="2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8F9CDCB2-1D51-4416-9A69-D85D0C6A2F1E}" type="presOf" srcId="{BF68B438-6CF7-4762-BE74-B031B9133D87}" destId="{B847000E-CFF5-4DAC-B6D5-BCB94175B177}" srcOrd="0" destOrd="0" presId="urn:microsoft.com/office/officeart/2005/8/layout/vList5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C5F935FF-FEE2-48EA-A775-A9371A0AD3D6}" type="presOf" srcId="{5146ADD3-B9C1-4602-BEA3-940812BC7857}" destId="{197EE14E-AD1B-4E57-AAF1-F41E5D03EF2B}" srcOrd="0" destOrd="0" presId="urn:microsoft.com/office/officeart/2005/8/layout/vList5"/>
    <dgm:cxn modelId="{D3358EE1-EA95-4DED-9F85-74D0D2E2D50C}" type="presParOf" srcId="{2D87518A-B268-480F-80FD-49175DDD510C}" destId="{D80EF24B-1071-491A-A164-1A26FEB8B868}" srcOrd="0" destOrd="0" presId="urn:microsoft.com/office/officeart/2005/8/layout/vList5"/>
    <dgm:cxn modelId="{0E4EF3F1-DFE6-4975-B722-EB6E99AD4187}" type="presParOf" srcId="{D80EF24B-1071-491A-A164-1A26FEB8B868}" destId="{B847000E-CFF5-4DAC-B6D5-BCB94175B177}" srcOrd="0" destOrd="0" presId="urn:microsoft.com/office/officeart/2005/8/layout/vList5"/>
    <dgm:cxn modelId="{657DE18B-7BF7-4E76-A655-4584411D21BB}" type="presParOf" srcId="{2D87518A-B268-480F-80FD-49175DDD510C}" destId="{22F522BA-BAA8-416A-9395-4377B3AE82C3}" srcOrd="1" destOrd="0" presId="urn:microsoft.com/office/officeart/2005/8/layout/vList5"/>
    <dgm:cxn modelId="{431D3EF1-FF23-4A46-A54E-D5A2DFCB3A83}" type="presParOf" srcId="{2D87518A-B268-480F-80FD-49175DDD510C}" destId="{382AEA3B-DB7B-4DE8-8255-7F07750791FC}" srcOrd="2" destOrd="0" presId="urn:microsoft.com/office/officeart/2005/8/layout/vList5"/>
    <dgm:cxn modelId="{83B8C965-5464-4137-A2DA-235BE3601EBF}" type="presParOf" srcId="{382AEA3B-DB7B-4DE8-8255-7F07750791FC}" destId="{197EE14E-AD1B-4E57-AAF1-F41E5D03EF2B}" srcOrd="0" destOrd="0" presId="urn:microsoft.com/office/officeart/2005/8/layout/vList5"/>
    <dgm:cxn modelId="{626EBB7C-88C7-4B12-A519-37CC0432EBDD}" type="presParOf" srcId="{2D87518A-B268-480F-80FD-49175DDD510C}" destId="{F0002BF8-6530-49EE-A3E2-9B74BCE3B7C2}" srcOrd="3" destOrd="0" presId="urn:microsoft.com/office/officeart/2005/8/layout/vList5"/>
    <dgm:cxn modelId="{B362059F-B5FB-451D-B8F5-35E3AFF98E33}" type="presParOf" srcId="{2D87518A-B268-480F-80FD-49175DDD510C}" destId="{B2A0143B-E1EE-4DF3-B99C-3F5E4C3EC5AA}" srcOrd="4" destOrd="0" presId="urn:microsoft.com/office/officeart/2005/8/layout/vList5"/>
    <dgm:cxn modelId="{4CB3F947-E685-45A7-A6A7-C60838B90D80}" type="presParOf" srcId="{B2A0143B-E1EE-4DF3-B99C-3F5E4C3EC5AA}" destId="{B31930D4-8B34-46B7-93FE-2A388301B215}" srcOrd="0" destOrd="0" presId="urn:microsoft.com/office/officeart/2005/8/layout/vList5"/>
    <dgm:cxn modelId="{05E66925-C06B-4AD7-A061-FA9976BCA8D1}" type="presParOf" srcId="{2D87518A-B268-480F-80FD-49175DDD510C}" destId="{5448B330-3EF9-4321-8A4F-A8063071D8D6}" srcOrd="5" destOrd="0" presId="urn:microsoft.com/office/officeart/2005/8/layout/vList5"/>
    <dgm:cxn modelId="{418DA5BC-56EC-442F-9942-B24630171013}" type="presParOf" srcId="{2D87518A-B268-480F-80FD-49175DDD510C}" destId="{12B83653-4CE9-41A4-AC11-6E82FF31066A}" srcOrd="6" destOrd="0" presId="urn:microsoft.com/office/officeart/2005/8/layout/vList5"/>
    <dgm:cxn modelId="{0B4A11A4-6F20-4299-B586-2180DC47F849}" type="presParOf" srcId="{12B83653-4CE9-41A4-AC11-6E82FF31066A}" destId="{6C5BBE1B-C1CD-4687-A69A-BE4035B74F6D}" srcOrd="0" destOrd="0" presId="urn:microsoft.com/office/officeart/2005/8/layout/vList5"/>
    <dgm:cxn modelId="{5433564F-DA64-4C6B-9D8B-7F2D1A95782C}" type="presParOf" srcId="{2D87518A-B268-480F-80FD-49175DDD510C}" destId="{401F38F8-0FE5-42D6-84C8-D5E69A5E5502}" srcOrd="7" destOrd="0" presId="urn:microsoft.com/office/officeart/2005/8/layout/vList5"/>
    <dgm:cxn modelId="{093802D8-12E4-4FED-9C31-C324521E097E}" type="presParOf" srcId="{2D87518A-B268-480F-80FD-49175DDD510C}" destId="{6CDC9517-15EC-42EA-AC28-79E555589036}" srcOrd="8" destOrd="0" presId="urn:microsoft.com/office/officeart/2005/8/layout/vList5"/>
    <dgm:cxn modelId="{F9EBDC00-08EF-4816-94FC-746FB498A3BE}" type="presParOf" srcId="{6CDC9517-15EC-42EA-AC28-79E555589036}" destId="{0C6AEAA9-162B-42E8-BB29-ED2FDEC8B6CF}" srcOrd="0" destOrd="0" presId="urn:microsoft.com/office/officeart/2005/8/layout/vList5"/>
    <dgm:cxn modelId="{81973035-BBE8-4C29-AF15-020795459A34}" type="presParOf" srcId="{6CDC9517-15EC-42EA-AC28-79E555589036}" destId="{6761CCF5-4F29-4241-ACDC-DC5809A2BD8D}" srcOrd="1" destOrd="0" presId="urn:microsoft.com/office/officeart/2005/8/layout/vList5"/>
    <dgm:cxn modelId="{4BA32D78-B92E-4E1F-9905-A43593053F38}" type="presParOf" srcId="{2D87518A-B268-480F-80FD-49175DDD510C}" destId="{11CB3D4E-36AF-48E6-8E39-0C49D82DD964}" srcOrd="9" destOrd="0" presId="urn:microsoft.com/office/officeart/2005/8/layout/vList5"/>
    <dgm:cxn modelId="{E330C45F-3399-4AAE-AC6F-2FA713ED04BB}" type="presParOf" srcId="{2D87518A-B268-480F-80FD-49175DDD510C}" destId="{549F895A-659B-4EE7-BE74-CC3F5858F236}" srcOrd="10" destOrd="0" presId="urn:microsoft.com/office/officeart/2005/8/layout/vList5"/>
    <dgm:cxn modelId="{B2E20698-9570-42C3-8A77-76725EA7D96C}" type="presParOf" srcId="{549F895A-659B-4EE7-BE74-CC3F5858F236}" destId="{AF69DC7F-5BD8-4E15-9BFE-C018E5589B15}" srcOrd="0" destOrd="0" presId="urn:microsoft.com/office/officeart/2005/8/layout/vList5"/>
    <dgm:cxn modelId="{4293A1C6-E36A-424C-9A75-6406DEB8A23F}" type="presParOf" srcId="{2D87518A-B268-480F-80FD-49175DDD510C}" destId="{FDC41D05-C5AB-46EF-AEB2-70D094D081BB}" srcOrd="11" destOrd="0" presId="urn:microsoft.com/office/officeart/2005/8/layout/vList5"/>
    <dgm:cxn modelId="{09D471B6-11A8-4C56-B5C6-BC633C6F8545}" type="presParOf" srcId="{2D87518A-B268-480F-80FD-49175DDD510C}" destId="{94CFA41B-098A-437F-8CA1-42A524E85FDC}" srcOrd="12" destOrd="0" presId="urn:microsoft.com/office/officeart/2005/8/layout/vList5"/>
    <dgm:cxn modelId="{224CCB3C-0E2E-4C70-9CAD-BBA59F253BE2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898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 custScaleY="163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EC8B9D96-4FF3-4983-82F3-0187E1124937}" type="presOf" srcId="{DFECEC90-E971-4961-A225-9F45DA76CE91}" destId="{6C5BBE1B-C1CD-4687-A69A-BE4035B74F6D}" srcOrd="0" destOrd="0" presId="urn:microsoft.com/office/officeart/2005/8/layout/vList5"/>
    <dgm:cxn modelId="{4D86E6F9-E107-474F-9F01-2BB8D1EDE581}" type="presOf" srcId="{C9F6BC5E-C2DC-4DAC-A4EC-5417708E8E0C}" destId="{0C6AEAA9-162B-42E8-BB29-ED2FDEC8B6CF}" srcOrd="0" destOrd="0" presId="urn:microsoft.com/office/officeart/2005/8/layout/vList5"/>
    <dgm:cxn modelId="{7CEF49C0-5289-4130-AD22-45D6B1F4B211}" type="presOf" srcId="{5E796F4F-998D-4FF4-BEA0-B08A1CFC73FA}" destId="{B31930D4-8B34-46B7-93FE-2A388301B215}" srcOrd="0" destOrd="0" presId="urn:microsoft.com/office/officeart/2005/8/layout/vList5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391AEB9E-711C-4B4E-940A-9B6BCF02BFDF}" type="presOf" srcId="{1E484F8A-CEC0-4F98-9C4E-C12871223F33}" destId="{AF69DC7F-5BD8-4E15-9BFE-C018E5589B15}" srcOrd="0" destOrd="0" presId="urn:microsoft.com/office/officeart/2005/8/layout/vList5"/>
    <dgm:cxn modelId="{D8F34B9D-8BB0-4CA7-9A7E-F804DB8A5957}" type="presOf" srcId="{2AD1673D-8D5B-4C18-94EA-847A93D9F2B3}" destId="{AD3CD458-A313-4D17-A01E-844BD67F4DE1}" srcOrd="0" destOrd="0" presId="urn:microsoft.com/office/officeart/2005/8/layout/vList5"/>
    <dgm:cxn modelId="{01F1EC12-572D-48EA-B5CB-21FBE4AE6073}" type="presOf" srcId="{BF68B438-6CF7-4762-BE74-B031B9133D87}" destId="{B847000E-CFF5-4DAC-B6D5-BCB94175B177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CB8906B0-8F58-4FF1-B8BB-E1D0D05FBD7E}" type="presOf" srcId="{5146ADD3-B9C1-4602-BEA3-940812BC7857}" destId="{197EE14E-AD1B-4E57-AAF1-F41E5D03EF2B}" srcOrd="0" destOrd="0" presId="urn:microsoft.com/office/officeart/2005/8/layout/vList5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BE3E24B2-F792-4FC4-B8F6-4F4D8A976FE2}" type="presOf" srcId="{57B55D2E-734B-4418-849A-CA75ED7647A3}" destId="{2D87518A-B268-480F-80FD-49175DDD510C}" srcOrd="0" destOrd="0" presId="urn:microsoft.com/office/officeart/2005/8/layout/vList5"/>
    <dgm:cxn modelId="{7DB1861A-8EAE-4EF7-9C63-D1F1F5829C21}" type="presParOf" srcId="{2D87518A-B268-480F-80FD-49175DDD510C}" destId="{D80EF24B-1071-491A-A164-1A26FEB8B868}" srcOrd="0" destOrd="0" presId="urn:microsoft.com/office/officeart/2005/8/layout/vList5"/>
    <dgm:cxn modelId="{122C2C06-5609-4421-96D8-1E452F407358}" type="presParOf" srcId="{D80EF24B-1071-491A-A164-1A26FEB8B868}" destId="{B847000E-CFF5-4DAC-B6D5-BCB94175B177}" srcOrd="0" destOrd="0" presId="urn:microsoft.com/office/officeart/2005/8/layout/vList5"/>
    <dgm:cxn modelId="{1B684C92-7BE0-4ED7-87F7-CDCD77C93785}" type="presParOf" srcId="{2D87518A-B268-480F-80FD-49175DDD510C}" destId="{22F522BA-BAA8-416A-9395-4377B3AE82C3}" srcOrd="1" destOrd="0" presId="urn:microsoft.com/office/officeart/2005/8/layout/vList5"/>
    <dgm:cxn modelId="{ABF78FFF-E506-4FBB-8B7A-CD0D2A36AA02}" type="presParOf" srcId="{2D87518A-B268-480F-80FD-49175DDD510C}" destId="{382AEA3B-DB7B-4DE8-8255-7F07750791FC}" srcOrd="2" destOrd="0" presId="urn:microsoft.com/office/officeart/2005/8/layout/vList5"/>
    <dgm:cxn modelId="{0F0DAB8B-191E-49CF-A21D-D61D479716C4}" type="presParOf" srcId="{382AEA3B-DB7B-4DE8-8255-7F07750791FC}" destId="{197EE14E-AD1B-4E57-AAF1-F41E5D03EF2B}" srcOrd="0" destOrd="0" presId="urn:microsoft.com/office/officeart/2005/8/layout/vList5"/>
    <dgm:cxn modelId="{F51801D0-BF44-473F-B552-2AEC52DA516A}" type="presParOf" srcId="{2D87518A-B268-480F-80FD-49175DDD510C}" destId="{F0002BF8-6530-49EE-A3E2-9B74BCE3B7C2}" srcOrd="3" destOrd="0" presId="urn:microsoft.com/office/officeart/2005/8/layout/vList5"/>
    <dgm:cxn modelId="{1E3DD26C-0863-4C20-B939-94C79F736DB4}" type="presParOf" srcId="{2D87518A-B268-480F-80FD-49175DDD510C}" destId="{B2A0143B-E1EE-4DF3-B99C-3F5E4C3EC5AA}" srcOrd="4" destOrd="0" presId="urn:microsoft.com/office/officeart/2005/8/layout/vList5"/>
    <dgm:cxn modelId="{E3BF104A-A2C7-4387-8AD2-16DCE1A37B4B}" type="presParOf" srcId="{B2A0143B-E1EE-4DF3-B99C-3F5E4C3EC5AA}" destId="{B31930D4-8B34-46B7-93FE-2A388301B215}" srcOrd="0" destOrd="0" presId="urn:microsoft.com/office/officeart/2005/8/layout/vList5"/>
    <dgm:cxn modelId="{B09C49E3-ACB3-4A3F-B1DA-164BDF6B1F50}" type="presParOf" srcId="{2D87518A-B268-480F-80FD-49175DDD510C}" destId="{5448B330-3EF9-4321-8A4F-A8063071D8D6}" srcOrd="5" destOrd="0" presId="urn:microsoft.com/office/officeart/2005/8/layout/vList5"/>
    <dgm:cxn modelId="{7096017C-0F1E-4C9F-A374-9317127002C5}" type="presParOf" srcId="{2D87518A-B268-480F-80FD-49175DDD510C}" destId="{12B83653-4CE9-41A4-AC11-6E82FF31066A}" srcOrd="6" destOrd="0" presId="urn:microsoft.com/office/officeart/2005/8/layout/vList5"/>
    <dgm:cxn modelId="{45A176B8-97AF-4C45-AD81-E9447097CCA8}" type="presParOf" srcId="{12B83653-4CE9-41A4-AC11-6E82FF31066A}" destId="{6C5BBE1B-C1CD-4687-A69A-BE4035B74F6D}" srcOrd="0" destOrd="0" presId="urn:microsoft.com/office/officeart/2005/8/layout/vList5"/>
    <dgm:cxn modelId="{57282954-C25B-4816-9079-C7D0988FCECD}" type="presParOf" srcId="{2D87518A-B268-480F-80FD-49175DDD510C}" destId="{401F38F8-0FE5-42D6-84C8-D5E69A5E5502}" srcOrd="7" destOrd="0" presId="urn:microsoft.com/office/officeart/2005/8/layout/vList5"/>
    <dgm:cxn modelId="{A3BD8DA9-E865-4A74-9408-B26690F33296}" type="presParOf" srcId="{2D87518A-B268-480F-80FD-49175DDD510C}" destId="{6CDC9517-15EC-42EA-AC28-79E555589036}" srcOrd="8" destOrd="0" presId="urn:microsoft.com/office/officeart/2005/8/layout/vList5"/>
    <dgm:cxn modelId="{A9BE1D45-00FB-4BCB-9D7E-979A8CE77F4A}" type="presParOf" srcId="{6CDC9517-15EC-42EA-AC28-79E555589036}" destId="{0C6AEAA9-162B-42E8-BB29-ED2FDEC8B6CF}" srcOrd="0" destOrd="0" presId="urn:microsoft.com/office/officeart/2005/8/layout/vList5"/>
    <dgm:cxn modelId="{0D4FC56E-E14A-4CA4-8B3C-3814F97227BA}" type="presParOf" srcId="{2D87518A-B268-480F-80FD-49175DDD510C}" destId="{11CB3D4E-36AF-48E6-8E39-0C49D82DD964}" srcOrd="9" destOrd="0" presId="urn:microsoft.com/office/officeart/2005/8/layout/vList5"/>
    <dgm:cxn modelId="{BDC79158-D4DC-43E7-9D8D-D22AB34C5207}" type="presParOf" srcId="{2D87518A-B268-480F-80FD-49175DDD510C}" destId="{549F895A-659B-4EE7-BE74-CC3F5858F236}" srcOrd="10" destOrd="0" presId="urn:microsoft.com/office/officeart/2005/8/layout/vList5"/>
    <dgm:cxn modelId="{C8DC56B1-5170-4CAD-964A-F9033FEC20F6}" type="presParOf" srcId="{549F895A-659B-4EE7-BE74-CC3F5858F236}" destId="{AF69DC7F-5BD8-4E15-9BFE-C018E5589B15}" srcOrd="0" destOrd="0" presId="urn:microsoft.com/office/officeart/2005/8/layout/vList5"/>
    <dgm:cxn modelId="{178122B3-FF5C-4E96-9AC3-F20EEA408822}" type="presParOf" srcId="{2D87518A-B268-480F-80FD-49175DDD510C}" destId="{FDC41D05-C5AB-46EF-AEB2-70D094D081BB}" srcOrd="11" destOrd="0" presId="urn:microsoft.com/office/officeart/2005/8/layout/vList5"/>
    <dgm:cxn modelId="{49FA1E24-62AD-4ED7-A5BF-92EB94DCF813}" type="presParOf" srcId="{2D87518A-B268-480F-80FD-49175DDD510C}" destId="{94CFA41B-098A-437F-8CA1-42A524E85FDC}" srcOrd="12" destOrd="0" presId="urn:microsoft.com/office/officeart/2005/8/layout/vList5"/>
    <dgm:cxn modelId="{5EA32AD3-BB2A-47BF-A533-7444D0E1E430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898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 custScaleY="16346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6549EF0A-E835-4154-90FF-143463FDEBCB}" type="presOf" srcId="{5146ADD3-B9C1-4602-BEA3-940812BC7857}" destId="{197EE14E-AD1B-4E57-AAF1-F41E5D03EF2B}" srcOrd="0" destOrd="0" presId="urn:microsoft.com/office/officeart/2005/8/layout/vList5"/>
    <dgm:cxn modelId="{529E0325-98D5-4E76-9C70-722807DED973}" type="presOf" srcId="{BF68B438-6CF7-4762-BE74-B031B9133D87}" destId="{B847000E-CFF5-4DAC-B6D5-BCB94175B177}" srcOrd="0" destOrd="0" presId="urn:microsoft.com/office/officeart/2005/8/layout/vList5"/>
    <dgm:cxn modelId="{B2A05DA1-DFC9-4ABA-AC47-161A08230EBA}" type="presOf" srcId="{C9F6BC5E-C2DC-4DAC-A4EC-5417708E8E0C}" destId="{0C6AEAA9-162B-42E8-BB29-ED2FDEC8B6CF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6AEC70ED-B9C7-45DC-AC9A-8017E8A32F8A}" type="presOf" srcId="{DFECEC90-E971-4961-A225-9F45DA76CE91}" destId="{6C5BBE1B-C1CD-4687-A69A-BE4035B74F6D}" srcOrd="0" destOrd="0" presId="urn:microsoft.com/office/officeart/2005/8/layout/vList5"/>
    <dgm:cxn modelId="{00F141B3-EFA1-49EE-956C-BF7E4AAD202C}" type="presOf" srcId="{57B55D2E-734B-4418-849A-CA75ED7647A3}" destId="{2D87518A-B268-480F-80FD-49175DDD510C}" srcOrd="0" destOrd="0" presId="urn:microsoft.com/office/officeart/2005/8/layout/vList5"/>
    <dgm:cxn modelId="{E148C3A6-E2FD-4509-B228-11318B9F4AF1}" type="presOf" srcId="{1E484F8A-CEC0-4F98-9C4E-C12871223F33}" destId="{AF69DC7F-5BD8-4E15-9BFE-C018E5589B15}" srcOrd="0" destOrd="0" presId="urn:microsoft.com/office/officeart/2005/8/layout/vList5"/>
    <dgm:cxn modelId="{48042EF9-4E18-429C-AAFE-EDE62E339D08}" type="presOf" srcId="{2AD1673D-8D5B-4C18-94EA-847A93D9F2B3}" destId="{AD3CD458-A313-4D17-A01E-844BD67F4DE1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9B7730CE-2D88-498B-8BAF-DC8D65E424AE}" type="presOf" srcId="{5E796F4F-998D-4FF4-BEA0-B08A1CFC73FA}" destId="{B31930D4-8B34-46B7-93FE-2A388301B215}" srcOrd="0" destOrd="0" presId="urn:microsoft.com/office/officeart/2005/8/layout/vList5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958D3239-E9FA-43A8-94EF-4BD82172B8F5}" type="presParOf" srcId="{2D87518A-B268-480F-80FD-49175DDD510C}" destId="{D80EF24B-1071-491A-A164-1A26FEB8B868}" srcOrd="0" destOrd="0" presId="urn:microsoft.com/office/officeart/2005/8/layout/vList5"/>
    <dgm:cxn modelId="{3BE5D120-565A-49DE-913A-6ACC2EC22C89}" type="presParOf" srcId="{D80EF24B-1071-491A-A164-1A26FEB8B868}" destId="{B847000E-CFF5-4DAC-B6D5-BCB94175B177}" srcOrd="0" destOrd="0" presId="urn:microsoft.com/office/officeart/2005/8/layout/vList5"/>
    <dgm:cxn modelId="{F3C20B42-003C-4966-9F46-FE48F3CA2D20}" type="presParOf" srcId="{2D87518A-B268-480F-80FD-49175DDD510C}" destId="{22F522BA-BAA8-416A-9395-4377B3AE82C3}" srcOrd="1" destOrd="0" presId="urn:microsoft.com/office/officeart/2005/8/layout/vList5"/>
    <dgm:cxn modelId="{9C3B3CB5-867A-4113-A2A6-7E0388F1C4B5}" type="presParOf" srcId="{2D87518A-B268-480F-80FD-49175DDD510C}" destId="{382AEA3B-DB7B-4DE8-8255-7F07750791FC}" srcOrd="2" destOrd="0" presId="urn:microsoft.com/office/officeart/2005/8/layout/vList5"/>
    <dgm:cxn modelId="{56986FE1-1AD4-4F74-BD19-C7B558BC56F7}" type="presParOf" srcId="{382AEA3B-DB7B-4DE8-8255-7F07750791FC}" destId="{197EE14E-AD1B-4E57-AAF1-F41E5D03EF2B}" srcOrd="0" destOrd="0" presId="urn:microsoft.com/office/officeart/2005/8/layout/vList5"/>
    <dgm:cxn modelId="{15846546-D599-4C5B-92FD-88E352FF296C}" type="presParOf" srcId="{2D87518A-B268-480F-80FD-49175DDD510C}" destId="{F0002BF8-6530-49EE-A3E2-9B74BCE3B7C2}" srcOrd="3" destOrd="0" presId="urn:microsoft.com/office/officeart/2005/8/layout/vList5"/>
    <dgm:cxn modelId="{3E587153-7A09-46C8-9636-740316978D92}" type="presParOf" srcId="{2D87518A-B268-480F-80FD-49175DDD510C}" destId="{B2A0143B-E1EE-4DF3-B99C-3F5E4C3EC5AA}" srcOrd="4" destOrd="0" presId="urn:microsoft.com/office/officeart/2005/8/layout/vList5"/>
    <dgm:cxn modelId="{52247954-65E8-426F-97F9-68F9C7D742F4}" type="presParOf" srcId="{B2A0143B-E1EE-4DF3-B99C-3F5E4C3EC5AA}" destId="{B31930D4-8B34-46B7-93FE-2A388301B215}" srcOrd="0" destOrd="0" presId="urn:microsoft.com/office/officeart/2005/8/layout/vList5"/>
    <dgm:cxn modelId="{731F2615-B52F-409C-9082-E5232C38CEDE}" type="presParOf" srcId="{2D87518A-B268-480F-80FD-49175DDD510C}" destId="{5448B330-3EF9-4321-8A4F-A8063071D8D6}" srcOrd="5" destOrd="0" presId="urn:microsoft.com/office/officeart/2005/8/layout/vList5"/>
    <dgm:cxn modelId="{108450CC-2292-4C18-8BAF-269C4939CDC9}" type="presParOf" srcId="{2D87518A-B268-480F-80FD-49175DDD510C}" destId="{12B83653-4CE9-41A4-AC11-6E82FF31066A}" srcOrd="6" destOrd="0" presId="urn:microsoft.com/office/officeart/2005/8/layout/vList5"/>
    <dgm:cxn modelId="{D8B44665-A843-400F-84E7-D2FD8E2E953A}" type="presParOf" srcId="{12B83653-4CE9-41A4-AC11-6E82FF31066A}" destId="{6C5BBE1B-C1CD-4687-A69A-BE4035B74F6D}" srcOrd="0" destOrd="0" presId="urn:microsoft.com/office/officeart/2005/8/layout/vList5"/>
    <dgm:cxn modelId="{E98B055E-A335-4716-9786-03C2FAC214F2}" type="presParOf" srcId="{2D87518A-B268-480F-80FD-49175DDD510C}" destId="{401F38F8-0FE5-42D6-84C8-D5E69A5E5502}" srcOrd="7" destOrd="0" presId="urn:microsoft.com/office/officeart/2005/8/layout/vList5"/>
    <dgm:cxn modelId="{B7B794EF-12B1-4105-8EFC-19A57F6EA2E3}" type="presParOf" srcId="{2D87518A-B268-480F-80FD-49175DDD510C}" destId="{6CDC9517-15EC-42EA-AC28-79E555589036}" srcOrd="8" destOrd="0" presId="urn:microsoft.com/office/officeart/2005/8/layout/vList5"/>
    <dgm:cxn modelId="{0CF779CD-1C07-4CFC-95EE-A636B7D1693C}" type="presParOf" srcId="{6CDC9517-15EC-42EA-AC28-79E555589036}" destId="{0C6AEAA9-162B-42E8-BB29-ED2FDEC8B6CF}" srcOrd="0" destOrd="0" presId="urn:microsoft.com/office/officeart/2005/8/layout/vList5"/>
    <dgm:cxn modelId="{F9DF81F7-F3A5-40EE-906B-AF7152863EB0}" type="presParOf" srcId="{2D87518A-B268-480F-80FD-49175DDD510C}" destId="{11CB3D4E-36AF-48E6-8E39-0C49D82DD964}" srcOrd="9" destOrd="0" presId="urn:microsoft.com/office/officeart/2005/8/layout/vList5"/>
    <dgm:cxn modelId="{51B96DA0-D0D0-468B-BE40-A13680714082}" type="presParOf" srcId="{2D87518A-B268-480F-80FD-49175DDD510C}" destId="{549F895A-659B-4EE7-BE74-CC3F5858F236}" srcOrd="10" destOrd="0" presId="urn:microsoft.com/office/officeart/2005/8/layout/vList5"/>
    <dgm:cxn modelId="{5AFB90E4-1F61-40A1-9BA0-6D1E421CEFC1}" type="presParOf" srcId="{549F895A-659B-4EE7-BE74-CC3F5858F236}" destId="{AF69DC7F-5BD8-4E15-9BFE-C018E5589B15}" srcOrd="0" destOrd="0" presId="urn:microsoft.com/office/officeart/2005/8/layout/vList5"/>
    <dgm:cxn modelId="{6C6B6A9E-F489-45E9-A075-5350D5553E1A}" type="presParOf" srcId="{2D87518A-B268-480F-80FD-49175DDD510C}" destId="{FDC41D05-C5AB-46EF-AEB2-70D094D081BB}" srcOrd="11" destOrd="0" presId="urn:microsoft.com/office/officeart/2005/8/layout/vList5"/>
    <dgm:cxn modelId="{8177835C-3D18-4AF5-AF4E-92A590956AA2}" type="presParOf" srcId="{2D87518A-B268-480F-80FD-49175DDD510C}" destId="{94CFA41B-098A-437F-8CA1-42A524E85FDC}" srcOrd="12" destOrd="0" presId="urn:microsoft.com/office/officeart/2005/8/layout/vList5"/>
    <dgm:cxn modelId="{4555C88E-2C94-4F29-8BDB-BF88E3DA4145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B55D2E-734B-4418-849A-CA75ED7647A3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68B438-6CF7-4762-BE74-B031B9133D8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FAAD-BA31-4893-8887-372446BD87A6}" type="par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A6CFB-8833-4FC5-90AD-58E1E8A55AAB}" type="sibTrans" cxnId="{DB3F396E-F63B-4AD5-BB8C-EC5E084B5ED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46ADD3-B9C1-4602-BEA3-940812BC7857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64D258-50A2-452E-B6A1-E2787E5F0151}" type="par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5EE4F5-AADB-4EDE-B43F-A3A54AE0453A}" type="sibTrans" cxnId="{A4E65A76-5915-46A0-AE6C-DC5DB0F41C8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796F4F-998D-4FF4-BEA0-B08A1CFC73FA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958B41-B6AD-4794-8F09-A28E86870038}" type="par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F59549-90BF-4390-999A-5BB8E63527BA}" type="sibTrans" cxnId="{400506F9-5D33-4BD9-A118-41E86F594D3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ECEC90-E971-4961-A225-9F45DA76CE91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F4A55C-8874-43F8-B632-105095F44F39}" type="par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A60893-58FA-438C-B465-3C23ADEF35C2}" type="sibTrans" cxnId="{A33824C7-BF02-4890-AF21-DB18A2D14F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F6BC5E-C2DC-4DAC-A4EC-5417708E8E0C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E571D-B96A-44BA-9C71-521A5852F0B4}" type="par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5F3EF3-08B8-4EC1-AE78-0564F996248F}" type="sibTrans" cxnId="{9A7507FC-A19A-4D91-ACB1-9F3A91ED45B4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484F8A-CEC0-4F98-9C4E-C12871223F33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088220-7FBA-4D93-9E2C-DFBB47DDE724}" type="par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134163-5EAE-451E-8471-E3956DFE6B53}" type="sibTrans" cxnId="{94110710-8724-4310-9739-A1F637465F0D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D1673D-8D5B-4C18-94EA-847A93D9F2B3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B4F83D-61A6-4CCA-9E3D-670968E5931D}" type="par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754AB-2403-479A-9E40-60165D7B0029}" type="sibTrans" cxnId="{07851B11-BABF-40C5-9C42-7CD1F7D12E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7518A-B268-480F-80FD-49175DDD510C}" type="pres">
      <dgm:prSet presAssocID="{57B55D2E-734B-4418-849A-CA75ED7647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0EF24B-1071-491A-A164-1A26FEB8B868}" type="pres">
      <dgm:prSet presAssocID="{BF68B438-6CF7-4762-BE74-B031B9133D87}" presName="linNode" presStyleCnt="0"/>
      <dgm:spPr/>
    </dgm:pt>
    <dgm:pt modelId="{B847000E-CFF5-4DAC-B6D5-BCB94175B177}" type="pres">
      <dgm:prSet presAssocID="{BF68B438-6CF7-4762-BE74-B031B9133D87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F522BA-BAA8-416A-9395-4377B3AE82C3}" type="pres">
      <dgm:prSet presAssocID="{D18A6CFB-8833-4FC5-90AD-58E1E8A55AAB}" presName="sp" presStyleCnt="0"/>
      <dgm:spPr/>
    </dgm:pt>
    <dgm:pt modelId="{382AEA3B-DB7B-4DE8-8255-7F07750791FC}" type="pres">
      <dgm:prSet presAssocID="{5146ADD3-B9C1-4602-BEA3-940812BC7857}" presName="linNode" presStyleCnt="0"/>
      <dgm:spPr/>
    </dgm:pt>
    <dgm:pt modelId="{197EE14E-AD1B-4E57-AAF1-F41E5D03EF2B}" type="pres">
      <dgm:prSet presAssocID="{5146ADD3-B9C1-4602-BEA3-940812BC7857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02BF8-6530-49EE-A3E2-9B74BCE3B7C2}" type="pres">
      <dgm:prSet presAssocID="{FF5EE4F5-AADB-4EDE-B43F-A3A54AE0453A}" presName="sp" presStyleCnt="0"/>
      <dgm:spPr/>
    </dgm:pt>
    <dgm:pt modelId="{B2A0143B-E1EE-4DF3-B99C-3F5E4C3EC5AA}" type="pres">
      <dgm:prSet presAssocID="{5E796F4F-998D-4FF4-BEA0-B08A1CFC73FA}" presName="linNode" presStyleCnt="0"/>
      <dgm:spPr/>
    </dgm:pt>
    <dgm:pt modelId="{B31930D4-8B34-46B7-93FE-2A388301B215}" type="pres">
      <dgm:prSet presAssocID="{5E796F4F-998D-4FF4-BEA0-B08A1CFC73FA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8B330-3EF9-4321-8A4F-A8063071D8D6}" type="pres">
      <dgm:prSet presAssocID="{4EF59549-90BF-4390-999A-5BB8E63527BA}" presName="sp" presStyleCnt="0"/>
      <dgm:spPr/>
    </dgm:pt>
    <dgm:pt modelId="{12B83653-4CE9-41A4-AC11-6E82FF31066A}" type="pres">
      <dgm:prSet presAssocID="{DFECEC90-E971-4961-A225-9F45DA76CE91}" presName="linNode" presStyleCnt="0"/>
      <dgm:spPr/>
    </dgm:pt>
    <dgm:pt modelId="{6C5BBE1B-C1CD-4687-A69A-BE4035B74F6D}" type="pres">
      <dgm:prSet presAssocID="{DFECEC90-E971-4961-A225-9F45DA76CE91}" presName="parentText" presStyleLbl="node1" presStyleIdx="3" presStyleCnt="7" custScaleY="10176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F38F8-0FE5-42D6-84C8-D5E69A5E5502}" type="pres">
      <dgm:prSet presAssocID="{87A60893-58FA-438C-B465-3C23ADEF35C2}" presName="sp" presStyleCnt="0"/>
      <dgm:spPr/>
    </dgm:pt>
    <dgm:pt modelId="{6CDC9517-15EC-42EA-AC28-79E555589036}" type="pres">
      <dgm:prSet presAssocID="{C9F6BC5E-C2DC-4DAC-A4EC-5417708E8E0C}" presName="linNode" presStyleCnt="0"/>
      <dgm:spPr/>
    </dgm:pt>
    <dgm:pt modelId="{0C6AEAA9-162B-42E8-BB29-ED2FDEC8B6CF}" type="pres">
      <dgm:prSet presAssocID="{C9F6BC5E-C2DC-4DAC-A4EC-5417708E8E0C}" presName="parentText" presStyleLbl="node1" presStyleIdx="4" presStyleCnt="7" custScaleY="898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B3D4E-36AF-48E6-8E39-0C49D82DD964}" type="pres">
      <dgm:prSet presAssocID="{035F3EF3-08B8-4EC1-AE78-0564F996248F}" presName="sp" presStyleCnt="0"/>
      <dgm:spPr/>
    </dgm:pt>
    <dgm:pt modelId="{549F895A-659B-4EE7-BE74-CC3F5858F236}" type="pres">
      <dgm:prSet presAssocID="{1E484F8A-CEC0-4F98-9C4E-C12871223F33}" presName="linNode" presStyleCnt="0"/>
      <dgm:spPr/>
    </dgm:pt>
    <dgm:pt modelId="{AF69DC7F-5BD8-4E15-9BFE-C018E5589B15}" type="pres">
      <dgm:prSet presAssocID="{1E484F8A-CEC0-4F98-9C4E-C12871223F33}" presName="parentText" presStyleLbl="node1" presStyleIdx="5" presStyleCnt="7" custScaleY="8112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C41D05-C5AB-46EF-AEB2-70D094D081BB}" type="pres">
      <dgm:prSet presAssocID="{B5134163-5EAE-451E-8471-E3956DFE6B53}" presName="sp" presStyleCnt="0"/>
      <dgm:spPr/>
    </dgm:pt>
    <dgm:pt modelId="{94CFA41B-098A-437F-8CA1-42A524E85FDC}" type="pres">
      <dgm:prSet presAssocID="{2AD1673D-8D5B-4C18-94EA-847A93D9F2B3}" presName="linNode" presStyleCnt="0"/>
      <dgm:spPr/>
    </dgm:pt>
    <dgm:pt modelId="{AD3CD458-A313-4D17-A01E-844BD67F4DE1}" type="pres">
      <dgm:prSet presAssocID="{2AD1673D-8D5B-4C18-94EA-847A93D9F2B3}" presName="parentText" presStyleLbl="node1" presStyleIdx="6" presStyleCnt="7" custScaleY="1678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3F396E-F63B-4AD5-BB8C-EC5E084B5ED1}" srcId="{57B55D2E-734B-4418-849A-CA75ED7647A3}" destId="{BF68B438-6CF7-4762-BE74-B031B9133D87}" srcOrd="0" destOrd="0" parTransId="{F133FAAD-BA31-4893-8887-372446BD87A6}" sibTransId="{D18A6CFB-8833-4FC5-90AD-58E1E8A55AAB}"/>
    <dgm:cxn modelId="{F3DB3E4B-D819-4708-85F5-2883B5FF2822}" type="presOf" srcId="{C9F6BC5E-C2DC-4DAC-A4EC-5417708E8E0C}" destId="{0C6AEAA9-162B-42E8-BB29-ED2FDEC8B6CF}" srcOrd="0" destOrd="0" presId="urn:microsoft.com/office/officeart/2005/8/layout/vList5"/>
    <dgm:cxn modelId="{400506F9-5D33-4BD9-A118-41E86F594D36}" srcId="{57B55D2E-734B-4418-849A-CA75ED7647A3}" destId="{5E796F4F-998D-4FF4-BEA0-B08A1CFC73FA}" srcOrd="2" destOrd="0" parTransId="{F7958B41-B6AD-4794-8F09-A28E86870038}" sibTransId="{4EF59549-90BF-4390-999A-5BB8E63527BA}"/>
    <dgm:cxn modelId="{94110710-8724-4310-9739-A1F637465F0D}" srcId="{57B55D2E-734B-4418-849A-CA75ED7647A3}" destId="{1E484F8A-CEC0-4F98-9C4E-C12871223F33}" srcOrd="5" destOrd="0" parTransId="{C3088220-7FBA-4D93-9E2C-DFBB47DDE724}" sibTransId="{B5134163-5EAE-451E-8471-E3956DFE6B53}"/>
    <dgm:cxn modelId="{C5F2D3DB-4A25-48DE-8314-C368E2DACAE5}" type="presOf" srcId="{DFECEC90-E971-4961-A225-9F45DA76CE91}" destId="{6C5BBE1B-C1CD-4687-A69A-BE4035B74F6D}" srcOrd="0" destOrd="0" presId="urn:microsoft.com/office/officeart/2005/8/layout/vList5"/>
    <dgm:cxn modelId="{07851B11-BABF-40C5-9C42-7CD1F7D12EBE}" srcId="{57B55D2E-734B-4418-849A-CA75ED7647A3}" destId="{2AD1673D-8D5B-4C18-94EA-847A93D9F2B3}" srcOrd="6" destOrd="0" parTransId="{82B4F83D-61A6-4CCA-9E3D-670968E5931D}" sibTransId="{F2E754AB-2403-479A-9E40-60165D7B0029}"/>
    <dgm:cxn modelId="{1A872F9F-7982-4B0D-89CA-0E5DE2BD3958}" type="presOf" srcId="{5146ADD3-B9C1-4602-BEA3-940812BC7857}" destId="{197EE14E-AD1B-4E57-AAF1-F41E5D03EF2B}" srcOrd="0" destOrd="0" presId="urn:microsoft.com/office/officeart/2005/8/layout/vList5"/>
    <dgm:cxn modelId="{A4E65A76-5915-46A0-AE6C-DC5DB0F41C87}" srcId="{57B55D2E-734B-4418-849A-CA75ED7647A3}" destId="{5146ADD3-B9C1-4602-BEA3-940812BC7857}" srcOrd="1" destOrd="0" parTransId="{7A64D258-50A2-452E-B6A1-E2787E5F0151}" sibTransId="{FF5EE4F5-AADB-4EDE-B43F-A3A54AE0453A}"/>
    <dgm:cxn modelId="{7B50B38B-CB85-4682-8606-475DBE540529}" type="presOf" srcId="{5E796F4F-998D-4FF4-BEA0-B08A1CFC73FA}" destId="{B31930D4-8B34-46B7-93FE-2A388301B215}" srcOrd="0" destOrd="0" presId="urn:microsoft.com/office/officeart/2005/8/layout/vList5"/>
    <dgm:cxn modelId="{D3F71043-6C37-4717-B37E-0D0AB7B00476}" type="presOf" srcId="{2AD1673D-8D5B-4C18-94EA-847A93D9F2B3}" destId="{AD3CD458-A313-4D17-A01E-844BD67F4DE1}" srcOrd="0" destOrd="0" presId="urn:microsoft.com/office/officeart/2005/8/layout/vList5"/>
    <dgm:cxn modelId="{400E2323-16B9-4F03-B5D7-C18632D891F8}" type="presOf" srcId="{1E484F8A-CEC0-4F98-9C4E-C12871223F33}" destId="{AF69DC7F-5BD8-4E15-9BFE-C018E5589B15}" srcOrd="0" destOrd="0" presId="urn:microsoft.com/office/officeart/2005/8/layout/vList5"/>
    <dgm:cxn modelId="{9A7507FC-A19A-4D91-ACB1-9F3A91ED45B4}" srcId="{57B55D2E-734B-4418-849A-CA75ED7647A3}" destId="{C9F6BC5E-C2DC-4DAC-A4EC-5417708E8E0C}" srcOrd="4" destOrd="0" parTransId="{5CEE571D-B96A-44BA-9C71-521A5852F0B4}" sibTransId="{035F3EF3-08B8-4EC1-AE78-0564F996248F}"/>
    <dgm:cxn modelId="{A33824C7-BF02-4890-AF21-DB18A2D14F67}" srcId="{57B55D2E-734B-4418-849A-CA75ED7647A3}" destId="{DFECEC90-E971-4961-A225-9F45DA76CE91}" srcOrd="3" destOrd="0" parTransId="{CBF4A55C-8874-43F8-B632-105095F44F39}" sibTransId="{87A60893-58FA-438C-B465-3C23ADEF35C2}"/>
    <dgm:cxn modelId="{42821937-6A37-47EF-89E8-71D7CE9B0013}" type="presOf" srcId="{BF68B438-6CF7-4762-BE74-B031B9133D87}" destId="{B847000E-CFF5-4DAC-B6D5-BCB94175B177}" srcOrd="0" destOrd="0" presId="urn:microsoft.com/office/officeart/2005/8/layout/vList5"/>
    <dgm:cxn modelId="{1CD621A4-2B67-4729-8790-76BB71091212}" type="presOf" srcId="{57B55D2E-734B-4418-849A-CA75ED7647A3}" destId="{2D87518A-B268-480F-80FD-49175DDD510C}" srcOrd="0" destOrd="0" presId="urn:microsoft.com/office/officeart/2005/8/layout/vList5"/>
    <dgm:cxn modelId="{BB80663A-6CCE-4101-B3C5-F49AF06892E0}" type="presParOf" srcId="{2D87518A-B268-480F-80FD-49175DDD510C}" destId="{D80EF24B-1071-491A-A164-1A26FEB8B868}" srcOrd="0" destOrd="0" presId="urn:microsoft.com/office/officeart/2005/8/layout/vList5"/>
    <dgm:cxn modelId="{82883C0F-6964-407E-BB39-EEDDDBDF5FDC}" type="presParOf" srcId="{D80EF24B-1071-491A-A164-1A26FEB8B868}" destId="{B847000E-CFF5-4DAC-B6D5-BCB94175B177}" srcOrd="0" destOrd="0" presId="urn:microsoft.com/office/officeart/2005/8/layout/vList5"/>
    <dgm:cxn modelId="{6579B534-848B-4F88-9C3D-1FCF43E0F28F}" type="presParOf" srcId="{2D87518A-B268-480F-80FD-49175DDD510C}" destId="{22F522BA-BAA8-416A-9395-4377B3AE82C3}" srcOrd="1" destOrd="0" presId="urn:microsoft.com/office/officeart/2005/8/layout/vList5"/>
    <dgm:cxn modelId="{6F08A638-C67B-41B8-98D4-54657B171F36}" type="presParOf" srcId="{2D87518A-B268-480F-80FD-49175DDD510C}" destId="{382AEA3B-DB7B-4DE8-8255-7F07750791FC}" srcOrd="2" destOrd="0" presId="urn:microsoft.com/office/officeart/2005/8/layout/vList5"/>
    <dgm:cxn modelId="{87906082-6408-43E3-9127-99399D86468E}" type="presParOf" srcId="{382AEA3B-DB7B-4DE8-8255-7F07750791FC}" destId="{197EE14E-AD1B-4E57-AAF1-F41E5D03EF2B}" srcOrd="0" destOrd="0" presId="urn:microsoft.com/office/officeart/2005/8/layout/vList5"/>
    <dgm:cxn modelId="{91F71A38-4E63-4CD5-A990-42BC6DDBCE67}" type="presParOf" srcId="{2D87518A-B268-480F-80FD-49175DDD510C}" destId="{F0002BF8-6530-49EE-A3E2-9B74BCE3B7C2}" srcOrd="3" destOrd="0" presId="urn:microsoft.com/office/officeart/2005/8/layout/vList5"/>
    <dgm:cxn modelId="{5CB2970A-1D37-4B6B-90D4-165F0F0884A7}" type="presParOf" srcId="{2D87518A-B268-480F-80FD-49175DDD510C}" destId="{B2A0143B-E1EE-4DF3-B99C-3F5E4C3EC5AA}" srcOrd="4" destOrd="0" presId="urn:microsoft.com/office/officeart/2005/8/layout/vList5"/>
    <dgm:cxn modelId="{AFBA8080-D8DB-4087-AA17-A7CD08D0764F}" type="presParOf" srcId="{B2A0143B-E1EE-4DF3-B99C-3F5E4C3EC5AA}" destId="{B31930D4-8B34-46B7-93FE-2A388301B215}" srcOrd="0" destOrd="0" presId="urn:microsoft.com/office/officeart/2005/8/layout/vList5"/>
    <dgm:cxn modelId="{3DDF627A-EDEA-4573-9E05-60DD0A190717}" type="presParOf" srcId="{2D87518A-B268-480F-80FD-49175DDD510C}" destId="{5448B330-3EF9-4321-8A4F-A8063071D8D6}" srcOrd="5" destOrd="0" presId="urn:microsoft.com/office/officeart/2005/8/layout/vList5"/>
    <dgm:cxn modelId="{FE5D78CC-B866-4FD1-AE02-3189CD81E61C}" type="presParOf" srcId="{2D87518A-B268-480F-80FD-49175DDD510C}" destId="{12B83653-4CE9-41A4-AC11-6E82FF31066A}" srcOrd="6" destOrd="0" presId="urn:microsoft.com/office/officeart/2005/8/layout/vList5"/>
    <dgm:cxn modelId="{3B724B28-004E-4F68-ABCD-B3C23FA2EE45}" type="presParOf" srcId="{12B83653-4CE9-41A4-AC11-6E82FF31066A}" destId="{6C5BBE1B-C1CD-4687-A69A-BE4035B74F6D}" srcOrd="0" destOrd="0" presId="urn:microsoft.com/office/officeart/2005/8/layout/vList5"/>
    <dgm:cxn modelId="{FB372C9E-5147-47A8-87C6-964E62638ED3}" type="presParOf" srcId="{2D87518A-B268-480F-80FD-49175DDD510C}" destId="{401F38F8-0FE5-42D6-84C8-D5E69A5E5502}" srcOrd="7" destOrd="0" presId="urn:microsoft.com/office/officeart/2005/8/layout/vList5"/>
    <dgm:cxn modelId="{180E2CDA-0CD2-4155-BB22-3316FC17DA2E}" type="presParOf" srcId="{2D87518A-B268-480F-80FD-49175DDD510C}" destId="{6CDC9517-15EC-42EA-AC28-79E555589036}" srcOrd="8" destOrd="0" presId="urn:microsoft.com/office/officeart/2005/8/layout/vList5"/>
    <dgm:cxn modelId="{F2B3B2C0-4F16-4F0B-AAB7-BD8B009B05F7}" type="presParOf" srcId="{6CDC9517-15EC-42EA-AC28-79E555589036}" destId="{0C6AEAA9-162B-42E8-BB29-ED2FDEC8B6CF}" srcOrd="0" destOrd="0" presId="urn:microsoft.com/office/officeart/2005/8/layout/vList5"/>
    <dgm:cxn modelId="{0060EB1B-F4D2-46DE-B45C-8FC34B2ACE4F}" type="presParOf" srcId="{2D87518A-B268-480F-80FD-49175DDD510C}" destId="{11CB3D4E-36AF-48E6-8E39-0C49D82DD964}" srcOrd="9" destOrd="0" presId="urn:microsoft.com/office/officeart/2005/8/layout/vList5"/>
    <dgm:cxn modelId="{FDE28B26-B8A9-47E5-840C-6FE5EF6907E5}" type="presParOf" srcId="{2D87518A-B268-480F-80FD-49175DDD510C}" destId="{549F895A-659B-4EE7-BE74-CC3F5858F236}" srcOrd="10" destOrd="0" presId="urn:microsoft.com/office/officeart/2005/8/layout/vList5"/>
    <dgm:cxn modelId="{6CF9C538-9506-44C1-A9E9-734A59C7870C}" type="presParOf" srcId="{549F895A-659B-4EE7-BE74-CC3F5858F236}" destId="{AF69DC7F-5BD8-4E15-9BFE-C018E5589B15}" srcOrd="0" destOrd="0" presId="urn:microsoft.com/office/officeart/2005/8/layout/vList5"/>
    <dgm:cxn modelId="{369B9B17-39F1-4D2F-819A-639EE928042A}" type="presParOf" srcId="{2D87518A-B268-480F-80FD-49175DDD510C}" destId="{FDC41D05-C5AB-46EF-AEB2-70D094D081BB}" srcOrd="11" destOrd="0" presId="urn:microsoft.com/office/officeart/2005/8/layout/vList5"/>
    <dgm:cxn modelId="{6EDBEA70-BDE6-4E17-ADC5-69F0E20BFE09}" type="presParOf" srcId="{2D87518A-B268-480F-80FD-49175DDD510C}" destId="{94CFA41B-098A-437F-8CA1-42A524E85FDC}" srcOrd="12" destOrd="0" presId="urn:microsoft.com/office/officeart/2005/8/layout/vList5"/>
    <dgm:cxn modelId="{90F7520A-80EA-48BC-8B5A-613BAC5E0B10}" type="presParOf" srcId="{94CFA41B-098A-437F-8CA1-42A524E85FDC}" destId="{AD3CD458-A313-4D17-A01E-844BD67F4D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639489-04D1-4BC3-B57B-250352585B3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571B0-40D6-4838-A8F2-00DF5A012E20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33E2F-CDA2-484B-A057-BEFF405D96DE}" type="parTrans" cxnId="{C72F738A-BC9B-4337-99C0-52EAC67BB8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A8F7D-B0DA-4B13-A218-CD7A86831812}" type="sibTrans" cxnId="{C72F738A-BC9B-4337-99C0-52EAC67BB8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87F17-75B8-49E1-AA26-97A8DDE5600F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90258-ABD4-44CE-B327-148E354466F4}" type="parTrans" cxnId="{94DCD739-F836-4E57-BD47-17E0EE88BD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24392-E98B-4A18-B570-A8DAB5C0501B}" type="sibTrans" cxnId="{94DCD739-F836-4E57-BD47-17E0EE88BD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83D92-C5D1-47D6-950B-493F0147DE0B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A9C2A-3E18-4084-A1C1-33E7EFB96B98}" type="parTrans" cxnId="{FF22066D-F06F-4562-BCC4-AB15F553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7CAA3-B7D1-43A9-B609-952041852E64}" type="sibTrans" cxnId="{FF22066D-F06F-4562-BCC4-AB15F553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14CC5-3D85-40AA-B950-5A43AB39E0C8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B8010-95FB-4082-B5F4-B56680D0B5B5}" type="parTrans" cxnId="{E779772A-F02E-4380-92F3-BD31830142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33E96-A888-4924-8326-232A27710509}" type="sibTrans" cxnId="{E779772A-F02E-4380-92F3-BD31830142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2CA1C-19D1-4613-810C-D492FEB0D8BC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1028F-6FD5-4B61-BD0B-DD69FD8C8988}" type="parTrans" cxnId="{CF3B2C0D-8474-4445-A78F-51211E671C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7BDB8-27F4-40D6-AB05-6E2A45C4CA42}" type="sibTrans" cxnId="{CF3B2C0D-8474-4445-A78F-51211E671C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AA8C7-6A21-47CB-A17F-EE8EEC7CF2CC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C5674-A29E-41CC-8EE0-B428E5ED5541}" type="parTrans" cxnId="{736CCB3B-6D90-4C40-B665-C13743073E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2919F-3437-4416-8F8E-4A45A631FC52}" type="sibTrans" cxnId="{736CCB3B-6D90-4C40-B665-C13743073E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1B855-F929-4C71-B9BC-4D8DF070C67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6CBBD-B4FF-4163-8486-A279AD169439}" type="parTrans" cxnId="{6564A1C7-2D06-40AF-857A-626D7D1C3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B0DDC-EC63-402A-A4B9-A71250CC65CD}" type="sibTrans" cxnId="{6564A1C7-2D06-40AF-857A-626D7D1C3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0FB38-9433-4B65-A3EA-CBFC934E7A9D}" type="pres">
      <dgm:prSet presAssocID="{E4639489-04D1-4BC3-B57B-250352585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8903E-543A-455F-9168-98B599886B7B}" type="pres">
      <dgm:prSet presAssocID="{800571B0-40D6-4838-A8F2-00DF5A012E20}" presName="linNode" presStyleCnt="0"/>
      <dgm:spPr/>
    </dgm:pt>
    <dgm:pt modelId="{23340EC7-95DF-489D-9E19-447A239A3BE7}" type="pres">
      <dgm:prSet presAssocID="{800571B0-40D6-4838-A8F2-00DF5A012E20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1E059-C243-4577-AB32-6303921D2CEF}" type="pres">
      <dgm:prSet presAssocID="{7BCA8F7D-B0DA-4B13-A218-CD7A86831812}" presName="sp" presStyleCnt="0"/>
      <dgm:spPr/>
    </dgm:pt>
    <dgm:pt modelId="{E9C1AB01-A8EB-4DB0-911D-59691E490CD9}" type="pres">
      <dgm:prSet presAssocID="{DBE87F17-75B8-49E1-AA26-97A8DDE5600F}" presName="linNode" presStyleCnt="0"/>
      <dgm:spPr/>
    </dgm:pt>
    <dgm:pt modelId="{6DC5C756-0657-4721-8E65-1E900B684574}" type="pres">
      <dgm:prSet presAssocID="{DBE87F17-75B8-49E1-AA26-97A8DDE5600F}" presName="parentText" presStyleLbl="node1" presStyleIdx="1" presStyleCnt="7" custScaleY="1544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B206-0060-4D50-885E-9441787DAAA8}" type="pres">
      <dgm:prSet presAssocID="{F3224392-E98B-4A18-B570-A8DAB5C0501B}" presName="sp" presStyleCnt="0"/>
      <dgm:spPr/>
    </dgm:pt>
    <dgm:pt modelId="{9D563A79-CAF3-4D1C-A41A-9642B32A9C06}" type="pres">
      <dgm:prSet presAssocID="{32783D92-C5D1-47D6-950B-493F0147DE0B}" presName="linNode" presStyleCnt="0"/>
      <dgm:spPr/>
    </dgm:pt>
    <dgm:pt modelId="{5772DAEF-4B72-4AE6-B6A7-20CB2B411318}" type="pres">
      <dgm:prSet presAssocID="{32783D92-C5D1-47D6-950B-493F0147DE0B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E3F51-2102-41B0-BFA3-55EC20C08CA0}" type="pres">
      <dgm:prSet presAssocID="{1237CAA3-B7D1-43A9-B609-952041852E64}" presName="sp" presStyleCnt="0"/>
      <dgm:spPr/>
    </dgm:pt>
    <dgm:pt modelId="{431054F1-5D48-4C92-8B31-63731C1464DD}" type="pres">
      <dgm:prSet presAssocID="{29514CC5-3D85-40AA-B950-5A43AB39E0C8}" presName="linNode" presStyleCnt="0"/>
      <dgm:spPr/>
    </dgm:pt>
    <dgm:pt modelId="{CB5E67B5-AE25-4D6F-86CF-70D261BC95D2}" type="pres">
      <dgm:prSet presAssocID="{29514CC5-3D85-40AA-B950-5A43AB39E0C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77C8-93D9-45FB-9E79-84A7A24E5D33}" type="pres">
      <dgm:prSet presAssocID="{AF233E96-A888-4924-8326-232A27710509}" presName="sp" presStyleCnt="0"/>
      <dgm:spPr/>
    </dgm:pt>
    <dgm:pt modelId="{3F1F47AC-8AFD-4F8C-BC0B-ED8AD72BADAD}" type="pres">
      <dgm:prSet presAssocID="{E0D2CA1C-19D1-4613-810C-D492FEB0D8BC}" presName="linNode" presStyleCnt="0"/>
      <dgm:spPr/>
    </dgm:pt>
    <dgm:pt modelId="{ACEFEF37-DE0A-48CA-99BE-5B8DD5CC77DD}" type="pres">
      <dgm:prSet presAssocID="{E0D2CA1C-19D1-4613-810C-D492FEB0D8B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0D9B-3DFB-4521-BA80-B9A56C0A2482}" type="pres">
      <dgm:prSet presAssocID="{BC37BDB8-27F4-40D6-AB05-6E2A45C4CA42}" presName="sp" presStyleCnt="0"/>
      <dgm:spPr/>
    </dgm:pt>
    <dgm:pt modelId="{6B0F8514-FE7B-4386-BC84-BEF9AB45FD0D}" type="pres">
      <dgm:prSet presAssocID="{682AA8C7-6A21-47CB-A17F-EE8EEC7CF2CC}" presName="linNode" presStyleCnt="0"/>
      <dgm:spPr/>
    </dgm:pt>
    <dgm:pt modelId="{192282FA-D921-497D-A142-1EC9EE10AC2D}" type="pres">
      <dgm:prSet presAssocID="{682AA8C7-6A21-47CB-A17F-EE8EEC7CF2CC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ED2C3-5670-407C-B29C-33E597A737C7}" type="pres">
      <dgm:prSet presAssocID="{A222919F-3437-4416-8F8E-4A45A631FC52}" presName="sp" presStyleCnt="0"/>
      <dgm:spPr/>
    </dgm:pt>
    <dgm:pt modelId="{EA6E2CE9-AB73-4F7A-9E44-E0EBBA00AD3C}" type="pres">
      <dgm:prSet presAssocID="{FFA1B855-F929-4C71-B9BC-4D8DF070C67D}" presName="linNode" presStyleCnt="0"/>
      <dgm:spPr/>
    </dgm:pt>
    <dgm:pt modelId="{138A1B59-7D0E-4AEC-95C3-BA0E713E589F}" type="pres">
      <dgm:prSet presAssocID="{FFA1B855-F929-4C71-B9BC-4D8DF070C67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45ECB5-01CA-4379-AD89-5B8B361ACEA0}" type="presOf" srcId="{800571B0-40D6-4838-A8F2-00DF5A012E20}" destId="{23340EC7-95DF-489D-9E19-447A239A3BE7}" srcOrd="0" destOrd="0" presId="urn:microsoft.com/office/officeart/2005/8/layout/vList5"/>
    <dgm:cxn modelId="{C702465C-7A31-4BF5-AED3-49E61282C444}" type="presOf" srcId="{E4639489-04D1-4BC3-B57B-250352585B3F}" destId="{4E30FB38-9433-4B65-A3EA-CBFC934E7A9D}" srcOrd="0" destOrd="0" presId="urn:microsoft.com/office/officeart/2005/8/layout/vList5"/>
    <dgm:cxn modelId="{C72F738A-BC9B-4337-99C0-52EAC67BB8E9}" srcId="{E4639489-04D1-4BC3-B57B-250352585B3F}" destId="{800571B0-40D6-4838-A8F2-00DF5A012E20}" srcOrd="0" destOrd="0" parTransId="{48A33E2F-CDA2-484B-A057-BEFF405D96DE}" sibTransId="{7BCA8F7D-B0DA-4B13-A218-CD7A86831812}"/>
    <dgm:cxn modelId="{CF3B2C0D-8474-4445-A78F-51211E671CD9}" srcId="{E4639489-04D1-4BC3-B57B-250352585B3F}" destId="{E0D2CA1C-19D1-4613-810C-D492FEB0D8BC}" srcOrd="4" destOrd="0" parTransId="{6E91028F-6FD5-4B61-BD0B-DD69FD8C8988}" sibTransId="{BC37BDB8-27F4-40D6-AB05-6E2A45C4CA42}"/>
    <dgm:cxn modelId="{94DCD739-F836-4E57-BD47-17E0EE88BD16}" srcId="{E4639489-04D1-4BC3-B57B-250352585B3F}" destId="{DBE87F17-75B8-49E1-AA26-97A8DDE5600F}" srcOrd="1" destOrd="0" parTransId="{8FF90258-ABD4-44CE-B327-148E354466F4}" sibTransId="{F3224392-E98B-4A18-B570-A8DAB5C0501B}"/>
    <dgm:cxn modelId="{F9728433-E8FD-4B96-ACCB-2824012B94C2}" type="presOf" srcId="{E0D2CA1C-19D1-4613-810C-D492FEB0D8BC}" destId="{ACEFEF37-DE0A-48CA-99BE-5B8DD5CC77DD}" srcOrd="0" destOrd="0" presId="urn:microsoft.com/office/officeart/2005/8/layout/vList5"/>
    <dgm:cxn modelId="{A750AE31-FF62-473A-853B-F8A67072ADFD}" type="presOf" srcId="{DBE87F17-75B8-49E1-AA26-97A8DDE5600F}" destId="{6DC5C756-0657-4721-8E65-1E900B684574}" srcOrd="0" destOrd="0" presId="urn:microsoft.com/office/officeart/2005/8/layout/vList5"/>
    <dgm:cxn modelId="{736CCB3B-6D90-4C40-B665-C13743073E12}" srcId="{E4639489-04D1-4BC3-B57B-250352585B3F}" destId="{682AA8C7-6A21-47CB-A17F-EE8EEC7CF2CC}" srcOrd="5" destOrd="0" parTransId="{810C5674-A29E-41CC-8EE0-B428E5ED5541}" sibTransId="{A222919F-3437-4416-8F8E-4A45A631FC52}"/>
    <dgm:cxn modelId="{6564A1C7-2D06-40AF-857A-626D7D1C3CEC}" srcId="{E4639489-04D1-4BC3-B57B-250352585B3F}" destId="{FFA1B855-F929-4C71-B9BC-4D8DF070C67D}" srcOrd="6" destOrd="0" parTransId="{AC06CBBD-B4FF-4163-8486-A279AD169439}" sibTransId="{4BCB0DDC-EC63-402A-A4B9-A71250CC65CD}"/>
    <dgm:cxn modelId="{CAC92C45-BE59-45E4-B20D-22E3EF9FEA4F}" type="presOf" srcId="{29514CC5-3D85-40AA-B950-5A43AB39E0C8}" destId="{CB5E67B5-AE25-4D6F-86CF-70D261BC95D2}" srcOrd="0" destOrd="0" presId="urn:microsoft.com/office/officeart/2005/8/layout/vList5"/>
    <dgm:cxn modelId="{E779772A-F02E-4380-92F3-BD318301423B}" srcId="{E4639489-04D1-4BC3-B57B-250352585B3F}" destId="{29514CC5-3D85-40AA-B950-5A43AB39E0C8}" srcOrd="3" destOrd="0" parTransId="{7B6B8010-95FB-4082-B5F4-B56680D0B5B5}" sibTransId="{AF233E96-A888-4924-8326-232A27710509}"/>
    <dgm:cxn modelId="{39793A78-2153-428A-B2E1-A86D1873052D}" type="presOf" srcId="{FFA1B855-F929-4C71-B9BC-4D8DF070C67D}" destId="{138A1B59-7D0E-4AEC-95C3-BA0E713E589F}" srcOrd="0" destOrd="0" presId="urn:microsoft.com/office/officeart/2005/8/layout/vList5"/>
    <dgm:cxn modelId="{D2196002-9ED7-486C-8A1B-A55827FC59DD}" type="presOf" srcId="{682AA8C7-6A21-47CB-A17F-EE8EEC7CF2CC}" destId="{192282FA-D921-497D-A142-1EC9EE10AC2D}" srcOrd="0" destOrd="0" presId="urn:microsoft.com/office/officeart/2005/8/layout/vList5"/>
    <dgm:cxn modelId="{90788955-7B42-4542-9F1E-FBCAC6078B53}" type="presOf" srcId="{32783D92-C5D1-47D6-950B-493F0147DE0B}" destId="{5772DAEF-4B72-4AE6-B6A7-20CB2B411318}" srcOrd="0" destOrd="0" presId="urn:microsoft.com/office/officeart/2005/8/layout/vList5"/>
    <dgm:cxn modelId="{FF22066D-F06F-4562-BCC4-AB15F5530CBE}" srcId="{E4639489-04D1-4BC3-B57B-250352585B3F}" destId="{32783D92-C5D1-47D6-950B-493F0147DE0B}" srcOrd="2" destOrd="0" parTransId="{014A9C2A-3E18-4084-A1C1-33E7EFB96B98}" sibTransId="{1237CAA3-B7D1-43A9-B609-952041852E64}"/>
    <dgm:cxn modelId="{B18FB4AF-9798-4505-AE1E-C8CE551B4155}" type="presParOf" srcId="{4E30FB38-9433-4B65-A3EA-CBFC934E7A9D}" destId="{25F8903E-543A-455F-9168-98B599886B7B}" srcOrd="0" destOrd="0" presId="urn:microsoft.com/office/officeart/2005/8/layout/vList5"/>
    <dgm:cxn modelId="{B7B4F636-BC7B-41F0-B16C-56D40596C493}" type="presParOf" srcId="{25F8903E-543A-455F-9168-98B599886B7B}" destId="{23340EC7-95DF-489D-9E19-447A239A3BE7}" srcOrd="0" destOrd="0" presId="urn:microsoft.com/office/officeart/2005/8/layout/vList5"/>
    <dgm:cxn modelId="{BB4ED2BD-4203-4EB4-AF6F-CDFB9ACE399C}" type="presParOf" srcId="{4E30FB38-9433-4B65-A3EA-CBFC934E7A9D}" destId="{5BB1E059-C243-4577-AB32-6303921D2CEF}" srcOrd="1" destOrd="0" presId="urn:microsoft.com/office/officeart/2005/8/layout/vList5"/>
    <dgm:cxn modelId="{C3F8DF49-79A2-4081-8DEC-6C08061D7D0E}" type="presParOf" srcId="{4E30FB38-9433-4B65-A3EA-CBFC934E7A9D}" destId="{E9C1AB01-A8EB-4DB0-911D-59691E490CD9}" srcOrd="2" destOrd="0" presId="urn:microsoft.com/office/officeart/2005/8/layout/vList5"/>
    <dgm:cxn modelId="{9E3DFA4F-8037-4406-882F-D06CD8F25938}" type="presParOf" srcId="{E9C1AB01-A8EB-4DB0-911D-59691E490CD9}" destId="{6DC5C756-0657-4721-8E65-1E900B684574}" srcOrd="0" destOrd="0" presId="urn:microsoft.com/office/officeart/2005/8/layout/vList5"/>
    <dgm:cxn modelId="{F5573792-9E68-4BFE-81C7-7706176927C8}" type="presParOf" srcId="{4E30FB38-9433-4B65-A3EA-CBFC934E7A9D}" destId="{FBE3B206-0060-4D50-885E-9441787DAAA8}" srcOrd="3" destOrd="0" presId="urn:microsoft.com/office/officeart/2005/8/layout/vList5"/>
    <dgm:cxn modelId="{18330FA3-7E1F-428B-8E0D-331958FABAFC}" type="presParOf" srcId="{4E30FB38-9433-4B65-A3EA-CBFC934E7A9D}" destId="{9D563A79-CAF3-4D1C-A41A-9642B32A9C06}" srcOrd="4" destOrd="0" presId="urn:microsoft.com/office/officeart/2005/8/layout/vList5"/>
    <dgm:cxn modelId="{AA661C7D-7F0B-460A-BD38-4D6C387D51EB}" type="presParOf" srcId="{9D563A79-CAF3-4D1C-A41A-9642B32A9C06}" destId="{5772DAEF-4B72-4AE6-B6A7-20CB2B411318}" srcOrd="0" destOrd="0" presId="urn:microsoft.com/office/officeart/2005/8/layout/vList5"/>
    <dgm:cxn modelId="{C3601FF3-83FC-4B00-BC99-9562C209454D}" type="presParOf" srcId="{4E30FB38-9433-4B65-A3EA-CBFC934E7A9D}" destId="{123E3F51-2102-41B0-BFA3-55EC20C08CA0}" srcOrd="5" destOrd="0" presId="urn:microsoft.com/office/officeart/2005/8/layout/vList5"/>
    <dgm:cxn modelId="{1883D6F0-ECA3-4F8D-90EC-6C200CC4BAF9}" type="presParOf" srcId="{4E30FB38-9433-4B65-A3EA-CBFC934E7A9D}" destId="{431054F1-5D48-4C92-8B31-63731C1464DD}" srcOrd="6" destOrd="0" presId="urn:microsoft.com/office/officeart/2005/8/layout/vList5"/>
    <dgm:cxn modelId="{B46F98D5-A1D6-43FC-A370-EB656D68DDF0}" type="presParOf" srcId="{431054F1-5D48-4C92-8B31-63731C1464DD}" destId="{CB5E67B5-AE25-4D6F-86CF-70D261BC95D2}" srcOrd="0" destOrd="0" presId="urn:microsoft.com/office/officeart/2005/8/layout/vList5"/>
    <dgm:cxn modelId="{72017E48-040F-46DB-BBF8-E0A8C8D2965F}" type="presParOf" srcId="{4E30FB38-9433-4B65-A3EA-CBFC934E7A9D}" destId="{172B77C8-93D9-45FB-9E79-84A7A24E5D33}" srcOrd="7" destOrd="0" presId="urn:microsoft.com/office/officeart/2005/8/layout/vList5"/>
    <dgm:cxn modelId="{52A5F793-2EB8-4E59-A2C4-31BD29633F8B}" type="presParOf" srcId="{4E30FB38-9433-4B65-A3EA-CBFC934E7A9D}" destId="{3F1F47AC-8AFD-4F8C-BC0B-ED8AD72BADAD}" srcOrd="8" destOrd="0" presId="urn:microsoft.com/office/officeart/2005/8/layout/vList5"/>
    <dgm:cxn modelId="{CD6B25A4-4CEA-4E86-B19F-968AC3FF69FD}" type="presParOf" srcId="{3F1F47AC-8AFD-4F8C-BC0B-ED8AD72BADAD}" destId="{ACEFEF37-DE0A-48CA-99BE-5B8DD5CC77DD}" srcOrd="0" destOrd="0" presId="urn:microsoft.com/office/officeart/2005/8/layout/vList5"/>
    <dgm:cxn modelId="{4D211B66-7FC4-44B1-B794-8669F2BD4D0E}" type="presParOf" srcId="{4E30FB38-9433-4B65-A3EA-CBFC934E7A9D}" destId="{364A0D9B-3DFB-4521-BA80-B9A56C0A2482}" srcOrd="9" destOrd="0" presId="urn:microsoft.com/office/officeart/2005/8/layout/vList5"/>
    <dgm:cxn modelId="{89BA9D09-7CC2-476B-97DC-EFC47EBC801D}" type="presParOf" srcId="{4E30FB38-9433-4B65-A3EA-CBFC934E7A9D}" destId="{6B0F8514-FE7B-4386-BC84-BEF9AB45FD0D}" srcOrd="10" destOrd="0" presId="urn:microsoft.com/office/officeart/2005/8/layout/vList5"/>
    <dgm:cxn modelId="{26B9C631-4E3D-4ACE-A0D1-B3787434724F}" type="presParOf" srcId="{6B0F8514-FE7B-4386-BC84-BEF9AB45FD0D}" destId="{192282FA-D921-497D-A142-1EC9EE10AC2D}" srcOrd="0" destOrd="0" presId="urn:microsoft.com/office/officeart/2005/8/layout/vList5"/>
    <dgm:cxn modelId="{BDFA4AEF-E22A-4892-9623-526FB8FC048A}" type="presParOf" srcId="{4E30FB38-9433-4B65-A3EA-CBFC934E7A9D}" destId="{F45ED2C3-5670-407C-B29C-33E597A737C7}" srcOrd="11" destOrd="0" presId="urn:microsoft.com/office/officeart/2005/8/layout/vList5"/>
    <dgm:cxn modelId="{65D22712-3361-42C3-AFC6-3F4F081C8800}" type="presParOf" srcId="{4E30FB38-9433-4B65-A3EA-CBFC934E7A9D}" destId="{EA6E2CE9-AB73-4F7A-9E44-E0EBBA00AD3C}" srcOrd="12" destOrd="0" presId="urn:microsoft.com/office/officeart/2005/8/layout/vList5"/>
    <dgm:cxn modelId="{FB70B759-CF4F-42D8-B893-FAAC20F8C154}" type="presParOf" srcId="{EA6E2CE9-AB73-4F7A-9E44-E0EBBA00AD3C}" destId="{138A1B59-7D0E-4AEC-95C3-BA0E713E58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639489-04D1-4BC3-B57B-250352585B3F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571B0-40D6-4838-A8F2-00DF5A012E20}">
      <dgm:prSet custT="1"/>
      <dgm:spPr/>
      <dgm:t>
        <a:bodyPr/>
        <a:lstStyle/>
        <a:p>
          <a:pPr rtl="0"/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A33E2F-CDA2-484B-A057-BEFF405D96DE}" type="parTrans" cxnId="{C72F738A-BC9B-4337-99C0-52EAC67BB8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A8F7D-B0DA-4B13-A218-CD7A86831812}" type="sibTrans" cxnId="{C72F738A-BC9B-4337-99C0-52EAC67BB8E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87F17-75B8-49E1-AA26-97A8DDE5600F}">
      <dgm:prSet custT="1"/>
      <dgm:spPr/>
      <dgm:t>
        <a:bodyPr/>
        <a:lstStyle/>
        <a:p>
          <a:pPr rtl="0"/>
          <a:r>
            <a:rPr lang="en-US" sz="20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F90258-ABD4-44CE-B327-148E354466F4}" type="parTrans" cxnId="{94DCD739-F836-4E57-BD47-17E0EE88BD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224392-E98B-4A18-B570-A8DAB5C0501B}" type="sibTrans" cxnId="{94DCD739-F836-4E57-BD47-17E0EE88BD1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83D92-C5D1-47D6-950B-493F0147DE0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4A9C2A-3E18-4084-A1C1-33E7EFB96B98}" type="parTrans" cxnId="{FF22066D-F06F-4562-BCC4-AB15F553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7CAA3-B7D1-43A9-B609-952041852E64}" type="sibTrans" cxnId="{FF22066D-F06F-4562-BCC4-AB15F5530CBE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514CC5-3D85-40AA-B950-5A43AB39E0C8}">
      <dgm:prSet custT="1"/>
      <dgm:spPr/>
      <dgm:t>
        <a:bodyPr/>
        <a:lstStyle/>
        <a:p>
          <a:pPr rtl="0"/>
          <a:r>
            <a:rPr lang="en-US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6B8010-95FB-4082-B5F4-B56680D0B5B5}" type="parTrans" cxnId="{E779772A-F02E-4380-92F3-BD31830142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233E96-A888-4924-8326-232A27710509}" type="sibTrans" cxnId="{E779772A-F02E-4380-92F3-BD318301423B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2CA1C-19D1-4613-810C-D492FEB0D8BC}">
      <dgm:prSet custT="1"/>
      <dgm:spPr/>
      <dgm:t>
        <a:bodyPr/>
        <a:lstStyle/>
        <a:p>
          <a:pPr rtl="0"/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91028F-6FD5-4B61-BD0B-DD69FD8C8988}" type="parTrans" cxnId="{CF3B2C0D-8474-4445-A78F-51211E671C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37BDB8-27F4-40D6-AB05-6E2A45C4CA42}" type="sibTrans" cxnId="{CF3B2C0D-8474-4445-A78F-51211E671C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2AA8C7-6A21-47CB-A17F-EE8EEC7CF2CC}">
      <dgm:prSet custT="1"/>
      <dgm:spPr/>
      <dgm:t>
        <a:bodyPr/>
        <a:lstStyle/>
        <a:p>
          <a:pPr rtl="0"/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0C5674-A29E-41CC-8EE0-B428E5ED5541}" type="parTrans" cxnId="{736CCB3B-6D90-4C40-B665-C13743073E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2919F-3437-4416-8F8E-4A45A631FC52}" type="sibTrans" cxnId="{736CCB3B-6D90-4C40-B665-C13743073E1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A1B855-F929-4C71-B9BC-4D8DF070C67D}">
      <dgm:prSet custT="1"/>
      <dgm:spPr/>
      <dgm:t>
        <a:bodyPr/>
        <a:lstStyle/>
        <a:p>
          <a:pPr rtl="0"/>
          <a:r>
            <a:rPr lang="en-US" sz="2000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6CBBD-B4FF-4163-8486-A279AD169439}" type="parTrans" cxnId="{6564A1C7-2D06-40AF-857A-626D7D1C3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CB0DDC-EC63-402A-A4B9-A71250CC65CD}" type="sibTrans" cxnId="{6564A1C7-2D06-40AF-857A-626D7D1C3CE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30FB38-9433-4B65-A3EA-CBFC934E7A9D}" type="pres">
      <dgm:prSet presAssocID="{E4639489-04D1-4BC3-B57B-250352585B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F8903E-543A-455F-9168-98B599886B7B}" type="pres">
      <dgm:prSet presAssocID="{800571B0-40D6-4838-A8F2-00DF5A012E20}" presName="linNode" presStyleCnt="0"/>
      <dgm:spPr/>
    </dgm:pt>
    <dgm:pt modelId="{23340EC7-95DF-489D-9E19-447A239A3BE7}" type="pres">
      <dgm:prSet presAssocID="{800571B0-40D6-4838-A8F2-00DF5A012E20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B1E059-C243-4577-AB32-6303921D2CEF}" type="pres">
      <dgm:prSet presAssocID="{7BCA8F7D-B0DA-4B13-A218-CD7A86831812}" presName="sp" presStyleCnt="0"/>
      <dgm:spPr/>
    </dgm:pt>
    <dgm:pt modelId="{E9C1AB01-A8EB-4DB0-911D-59691E490CD9}" type="pres">
      <dgm:prSet presAssocID="{DBE87F17-75B8-49E1-AA26-97A8DDE5600F}" presName="linNode" presStyleCnt="0"/>
      <dgm:spPr/>
    </dgm:pt>
    <dgm:pt modelId="{6DC5C756-0657-4721-8E65-1E900B684574}" type="pres">
      <dgm:prSet presAssocID="{DBE87F17-75B8-49E1-AA26-97A8DDE5600F}" presName="parentText" presStyleLbl="node1" presStyleIdx="1" presStyleCnt="7" custScaleY="8477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3B206-0060-4D50-885E-9441787DAAA8}" type="pres">
      <dgm:prSet presAssocID="{F3224392-E98B-4A18-B570-A8DAB5C0501B}" presName="sp" presStyleCnt="0"/>
      <dgm:spPr/>
    </dgm:pt>
    <dgm:pt modelId="{9D563A79-CAF3-4D1C-A41A-9642B32A9C06}" type="pres">
      <dgm:prSet presAssocID="{32783D92-C5D1-47D6-950B-493F0147DE0B}" presName="linNode" presStyleCnt="0"/>
      <dgm:spPr/>
    </dgm:pt>
    <dgm:pt modelId="{5772DAEF-4B72-4AE6-B6A7-20CB2B411318}" type="pres">
      <dgm:prSet presAssocID="{32783D92-C5D1-47D6-950B-493F0147DE0B}" presName="parentText" presStyleLbl="node1" presStyleIdx="2" presStyleCnt="7" custScaleY="15763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3E3F51-2102-41B0-BFA3-55EC20C08CA0}" type="pres">
      <dgm:prSet presAssocID="{1237CAA3-B7D1-43A9-B609-952041852E64}" presName="sp" presStyleCnt="0"/>
      <dgm:spPr/>
    </dgm:pt>
    <dgm:pt modelId="{431054F1-5D48-4C92-8B31-63731C1464DD}" type="pres">
      <dgm:prSet presAssocID="{29514CC5-3D85-40AA-B950-5A43AB39E0C8}" presName="linNode" presStyleCnt="0"/>
      <dgm:spPr/>
    </dgm:pt>
    <dgm:pt modelId="{CB5E67B5-AE25-4D6F-86CF-70D261BC95D2}" type="pres">
      <dgm:prSet presAssocID="{29514CC5-3D85-40AA-B950-5A43AB39E0C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B77C8-93D9-45FB-9E79-84A7A24E5D33}" type="pres">
      <dgm:prSet presAssocID="{AF233E96-A888-4924-8326-232A27710509}" presName="sp" presStyleCnt="0"/>
      <dgm:spPr/>
    </dgm:pt>
    <dgm:pt modelId="{3F1F47AC-8AFD-4F8C-BC0B-ED8AD72BADAD}" type="pres">
      <dgm:prSet presAssocID="{E0D2CA1C-19D1-4613-810C-D492FEB0D8BC}" presName="linNode" presStyleCnt="0"/>
      <dgm:spPr/>
    </dgm:pt>
    <dgm:pt modelId="{ACEFEF37-DE0A-48CA-99BE-5B8DD5CC77DD}" type="pres">
      <dgm:prSet presAssocID="{E0D2CA1C-19D1-4613-810C-D492FEB0D8B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4A0D9B-3DFB-4521-BA80-B9A56C0A2482}" type="pres">
      <dgm:prSet presAssocID="{BC37BDB8-27F4-40D6-AB05-6E2A45C4CA42}" presName="sp" presStyleCnt="0"/>
      <dgm:spPr/>
    </dgm:pt>
    <dgm:pt modelId="{6B0F8514-FE7B-4386-BC84-BEF9AB45FD0D}" type="pres">
      <dgm:prSet presAssocID="{682AA8C7-6A21-47CB-A17F-EE8EEC7CF2CC}" presName="linNode" presStyleCnt="0"/>
      <dgm:spPr/>
    </dgm:pt>
    <dgm:pt modelId="{192282FA-D921-497D-A142-1EC9EE10AC2D}" type="pres">
      <dgm:prSet presAssocID="{682AA8C7-6A21-47CB-A17F-EE8EEC7CF2CC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ED2C3-5670-407C-B29C-33E597A737C7}" type="pres">
      <dgm:prSet presAssocID="{A222919F-3437-4416-8F8E-4A45A631FC52}" presName="sp" presStyleCnt="0"/>
      <dgm:spPr/>
    </dgm:pt>
    <dgm:pt modelId="{EA6E2CE9-AB73-4F7A-9E44-E0EBBA00AD3C}" type="pres">
      <dgm:prSet presAssocID="{FFA1B855-F929-4C71-B9BC-4D8DF070C67D}" presName="linNode" presStyleCnt="0"/>
      <dgm:spPr/>
    </dgm:pt>
    <dgm:pt modelId="{138A1B59-7D0E-4AEC-95C3-BA0E713E589F}" type="pres">
      <dgm:prSet presAssocID="{FFA1B855-F929-4C71-B9BC-4D8DF070C67D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72F738A-BC9B-4337-99C0-52EAC67BB8E9}" srcId="{E4639489-04D1-4BC3-B57B-250352585B3F}" destId="{800571B0-40D6-4838-A8F2-00DF5A012E20}" srcOrd="0" destOrd="0" parTransId="{48A33E2F-CDA2-484B-A057-BEFF405D96DE}" sibTransId="{7BCA8F7D-B0DA-4B13-A218-CD7A86831812}"/>
    <dgm:cxn modelId="{CF3B2C0D-8474-4445-A78F-51211E671CD9}" srcId="{E4639489-04D1-4BC3-B57B-250352585B3F}" destId="{E0D2CA1C-19D1-4613-810C-D492FEB0D8BC}" srcOrd="4" destOrd="0" parTransId="{6E91028F-6FD5-4B61-BD0B-DD69FD8C8988}" sibTransId="{BC37BDB8-27F4-40D6-AB05-6E2A45C4CA42}"/>
    <dgm:cxn modelId="{94DCD739-F836-4E57-BD47-17E0EE88BD16}" srcId="{E4639489-04D1-4BC3-B57B-250352585B3F}" destId="{DBE87F17-75B8-49E1-AA26-97A8DDE5600F}" srcOrd="1" destOrd="0" parTransId="{8FF90258-ABD4-44CE-B327-148E354466F4}" sibTransId="{F3224392-E98B-4A18-B570-A8DAB5C0501B}"/>
    <dgm:cxn modelId="{6CAEE6AC-6E8B-439C-A161-617D1D1244B4}" type="presOf" srcId="{FFA1B855-F929-4C71-B9BC-4D8DF070C67D}" destId="{138A1B59-7D0E-4AEC-95C3-BA0E713E589F}" srcOrd="0" destOrd="0" presId="urn:microsoft.com/office/officeart/2005/8/layout/vList5"/>
    <dgm:cxn modelId="{FE6280EF-407F-4625-9737-5394F65614E2}" type="presOf" srcId="{E4639489-04D1-4BC3-B57B-250352585B3F}" destId="{4E30FB38-9433-4B65-A3EA-CBFC934E7A9D}" srcOrd="0" destOrd="0" presId="urn:microsoft.com/office/officeart/2005/8/layout/vList5"/>
    <dgm:cxn modelId="{4A701B07-78DC-4FA0-9921-CC5FB5D40064}" type="presOf" srcId="{DBE87F17-75B8-49E1-AA26-97A8DDE5600F}" destId="{6DC5C756-0657-4721-8E65-1E900B684574}" srcOrd="0" destOrd="0" presId="urn:microsoft.com/office/officeart/2005/8/layout/vList5"/>
    <dgm:cxn modelId="{736CCB3B-6D90-4C40-B665-C13743073E12}" srcId="{E4639489-04D1-4BC3-B57B-250352585B3F}" destId="{682AA8C7-6A21-47CB-A17F-EE8EEC7CF2CC}" srcOrd="5" destOrd="0" parTransId="{810C5674-A29E-41CC-8EE0-B428E5ED5541}" sibTransId="{A222919F-3437-4416-8F8E-4A45A631FC52}"/>
    <dgm:cxn modelId="{6564A1C7-2D06-40AF-857A-626D7D1C3CEC}" srcId="{E4639489-04D1-4BC3-B57B-250352585B3F}" destId="{FFA1B855-F929-4C71-B9BC-4D8DF070C67D}" srcOrd="6" destOrd="0" parTransId="{AC06CBBD-B4FF-4163-8486-A279AD169439}" sibTransId="{4BCB0DDC-EC63-402A-A4B9-A71250CC65CD}"/>
    <dgm:cxn modelId="{AA4DFC27-AB4F-4C47-B988-3677FF7E2F7A}" type="presOf" srcId="{682AA8C7-6A21-47CB-A17F-EE8EEC7CF2CC}" destId="{192282FA-D921-497D-A142-1EC9EE10AC2D}" srcOrd="0" destOrd="0" presId="urn:microsoft.com/office/officeart/2005/8/layout/vList5"/>
    <dgm:cxn modelId="{E779772A-F02E-4380-92F3-BD318301423B}" srcId="{E4639489-04D1-4BC3-B57B-250352585B3F}" destId="{29514CC5-3D85-40AA-B950-5A43AB39E0C8}" srcOrd="3" destOrd="0" parTransId="{7B6B8010-95FB-4082-B5F4-B56680D0B5B5}" sibTransId="{AF233E96-A888-4924-8326-232A27710509}"/>
    <dgm:cxn modelId="{43EC5710-A74C-4940-A53A-7CAF12FD039B}" type="presOf" srcId="{29514CC5-3D85-40AA-B950-5A43AB39E0C8}" destId="{CB5E67B5-AE25-4D6F-86CF-70D261BC95D2}" srcOrd="0" destOrd="0" presId="urn:microsoft.com/office/officeart/2005/8/layout/vList5"/>
    <dgm:cxn modelId="{3AF0BE88-B1EF-4D9C-B335-8B1989490499}" type="presOf" srcId="{800571B0-40D6-4838-A8F2-00DF5A012E20}" destId="{23340EC7-95DF-489D-9E19-447A239A3BE7}" srcOrd="0" destOrd="0" presId="urn:microsoft.com/office/officeart/2005/8/layout/vList5"/>
    <dgm:cxn modelId="{1582F961-236D-4090-BF4F-588AE728C1FE}" type="presOf" srcId="{32783D92-C5D1-47D6-950B-493F0147DE0B}" destId="{5772DAEF-4B72-4AE6-B6A7-20CB2B411318}" srcOrd="0" destOrd="0" presId="urn:microsoft.com/office/officeart/2005/8/layout/vList5"/>
    <dgm:cxn modelId="{9BA5E584-BCB5-4F0F-B260-0C7C14D17D86}" type="presOf" srcId="{E0D2CA1C-19D1-4613-810C-D492FEB0D8BC}" destId="{ACEFEF37-DE0A-48CA-99BE-5B8DD5CC77DD}" srcOrd="0" destOrd="0" presId="urn:microsoft.com/office/officeart/2005/8/layout/vList5"/>
    <dgm:cxn modelId="{FF22066D-F06F-4562-BCC4-AB15F5530CBE}" srcId="{E4639489-04D1-4BC3-B57B-250352585B3F}" destId="{32783D92-C5D1-47D6-950B-493F0147DE0B}" srcOrd="2" destOrd="0" parTransId="{014A9C2A-3E18-4084-A1C1-33E7EFB96B98}" sibTransId="{1237CAA3-B7D1-43A9-B609-952041852E64}"/>
    <dgm:cxn modelId="{A5B4DF97-FDCE-47D9-A7DF-3C90DA2ED89C}" type="presParOf" srcId="{4E30FB38-9433-4B65-A3EA-CBFC934E7A9D}" destId="{25F8903E-543A-455F-9168-98B599886B7B}" srcOrd="0" destOrd="0" presId="urn:microsoft.com/office/officeart/2005/8/layout/vList5"/>
    <dgm:cxn modelId="{9F9A010F-C361-44AE-9396-776206FB942C}" type="presParOf" srcId="{25F8903E-543A-455F-9168-98B599886B7B}" destId="{23340EC7-95DF-489D-9E19-447A239A3BE7}" srcOrd="0" destOrd="0" presId="urn:microsoft.com/office/officeart/2005/8/layout/vList5"/>
    <dgm:cxn modelId="{A424FBE9-5205-4F0B-9FCF-846171450FEB}" type="presParOf" srcId="{4E30FB38-9433-4B65-A3EA-CBFC934E7A9D}" destId="{5BB1E059-C243-4577-AB32-6303921D2CEF}" srcOrd="1" destOrd="0" presId="urn:microsoft.com/office/officeart/2005/8/layout/vList5"/>
    <dgm:cxn modelId="{CEC7499D-F8F0-4178-BEF8-62F9B3CBFF6B}" type="presParOf" srcId="{4E30FB38-9433-4B65-A3EA-CBFC934E7A9D}" destId="{E9C1AB01-A8EB-4DB0-911D-59691E490CD9}" srcOrd="2" destOrd="0" presId="urn:microsoft.com/office/officeart/2005/8/layout/vList5"/>
    <dgm:cxn modelId="{D273BC29-4552-42F4-88B3-A519A5D0319F}" type="presParOf" srcId="{E9C1AB01-A8EB-4DB0-911D-59691E490CD9}" destId="{6DC5C756-0657-4721-8E65-1E900B684574}" srcOrd="0" destOrd="0" presId="urn:microsoft.com/office/officeart/2005/8/layout/vList5"/>
    <dgm:cxn modelId="{354B68E6-2DBB-4E0D-B5E9-D669B117C421}" type="presParOf" srcId="{4E30FB38-9433-4B65-A3EA-CBFC934E7A9D}" destId="{FBE3B206-0060-4D50-885E-9441787DAAA8}" srcOrd="3" destOrd="0" presId="urn:microsoft.com/office/officeart/2005/8/layout/vList5"/>
    <dgm:cxn modelId="{987AEF3C-742D-4C58-91E9-648294263461}" type="presParOf" srcId="{4E30FB38-9433-4B65-A3EA-CBFC934E7A9D}" destId="{9D563A79-CAF3-4D1C-A41A-9642B32A9C06}" srcOrd="4" destOrd="0" presId="urn:microsoft.com/office/officeart/2005/8/layout/vList5"/>
    <dgm:cxn modelId="{262D2E61-583A-4C73-930B-6A77DCF825CA}" type="presParOf" srcId="{9D563A79-CAF3-4D1C-A41A-9642B32A9C06}" destId="{5772DAEF-4B72-4AE6-B6A7-20CB2B411318}" srcOrd="0" destOrd="0" presId="urn:microsoft.com/office/officeart/2005/8/layout/vList5"/>
    <dgm:cxn modelId="{5DA931FC-50E1-4A36-8D6A-B71164A3FF8E}" type="presParOf" srcId="{4E30FB38-9433-4B65-A3EA-CBFC934E7A9D}" destId="{123E3F51-2102-41B0-BFA3-55EC20C08CA0}" srcOrd="5" destOrd="0" presId="urn:microsoft.com/office/officeart/2005/8/layout/vList5"/>
    <dgm:cxn modelId="{C15F65B8-1E54-4D8A-A76E-171ED26DE6DA}" type="presParOf" srcId="{4E30FB38-9433-4B65-A3EA-CBFC934E7A9D}" destId="{431054F1-5D48-4C92-8B31-63731C1464DD}" srcOrd="6" destOrd="0" presId="urn:microsoft.com/office/officeart/2005/8/layout/vList5"/>
    <dgm:cxn modelId="{B4D52C06-6440-453D-95D4-D61E20FB9B87}" type="presParOf" srcId="{431054F1-5D48-4C92-8B31-63731C1464DD}" destId="{CB5E67B5-AE25-4D6F-86CF-70D261BC95D2}" srcOrd="0" destOrd="0" presId="urn:microsoft.com/office/officeart/2005/8/layout/vList5"/>
    <dgm:cxn modelId="{2276F3E2-D4F0-40F3-9CD4-8DEC7BBB5DE4}" type="presParOf" srcId="{4E30FB38-9433-4B65-A3EA-CBFC934E7A9D}" destId="{172B77C8-93D9-45FB-9E79-84A7A24E5D33}" srcOrd="7" destOrd="0" presId="urn:microsoft.com/office/officeart/2005/8/layout/vList5"/>
    <dgm:cxn modelId="{9652003F-4670-4353-9923-8156D8D89C03}" type="presParOf" srcId="{4E30FB38-9433-4B65-A3EA-CBFC934E7A9D}" destId="{3F1F47AC-8AFD-4F8C-BC0B-ED8AD72BADAD}" srcOrd="8" destOrd="0" presId="urn:microsoft.com/office/officeart/2005/8/layout/vList5"/>
    <dgm:cxn modelId="{2BE2E572-24C6-4148-80F2-01DA8384C942}" type="presParOf" srcId="{3F1F47AC-8AFD-4F8C-BC0B-ED8AD72BADAD}" destId="{ACEFEF37-DE0A-48CA-99BE-5B8DD5CC77DD}" srcOrd="0" destOrd="0" presId="urn:microsoft.com/office/officeart/2005/8/layout/vList5"/>
    <dgm:cxn modelId="{75FF3D65-FB21-493E-B56C-4EE0BCA7593D}" type="presParOf" srcId="{4E30FB38-9433-4B65-A3EA-CBFC934E7A9D}" destId="{364A0D9B-3DFB-4521-BA80-B9A56C0A2482}" srcOrd="9" destOrd="0" presId="urn:microsoft.com/office/officeart/2005/8/layout/vList5"/>
    <dgm:cxn modelId="{AAC34146-B5AF-431F-8276-9076602F5633}" type="presParOf" srcId="{4E30FB38-9433-4B65-A3EA-CBFC934E7A9D}" destId="{6B0F8514-FE7B-4386-BC84-BEF9AB45FD0D}" srcOrd="10" destOrd="0" presId="urn:microsoft.com/office/officeart/2005/8/layout/vList5"/>
    <dgm:cxn modelId="{1E4D5F96-494D-4640-ACC4-B6CFA243A35B}" type="presParOf" srcId="{6B0F8514-FE7B-4386-BC84-BEF9AB45FD0D}" destId="{192282FA-D921-497D-A142-1EC9EE10AC2D}" srcOrd="0" destOrd="0" presId="urn:microsoft.com/office/officeart/2005/8/layout/vList5"/>
    <dgm:cxn modelId="{07543A24-2A84-446B-8EAE-44324AA2D7C1}" type="presParOf" srcId="{4E30FB38-9433-4B65-A3EA-CBFC934E7A9D}" destId="{F45ED2C3-5670-407C-B29C-33E597A737C7}" srcOrd="11" destOrd="0" presId="urn:microsoft.com/office/officeart/2005/8/layout/vList5"/>
    <dgm:cxn modelId="{0E3EE1FA-51DE-48D2-B166-C7C45F63111F}" type="presParOf" srcId="{4E30FB38-9433-4B65-A3EA-CBFC934E7A9D}" destId="{EA6E2CE9-AB73-4F7A-9E44-E0EBBA00AD3C}" srcOrd="12" destOrd="0" presId="urn:microsoft.com/office/officeart/2005/8/layout/vList5"/>
    <dgm:cxn modelId="{286B0460-C9D1-469D-BB12-668E01D2E658}" type="presParOf" srcId="{EA6E2CE9-AB73-4F7A-9E44-E0EBBA00AD3C}" destId="{138A1B59-7D0E-4AEC-95C3-BA0E713E589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1A9C16-0918-48B3-AFA0-8B50453CC1B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EB4DB-4CB5-46F4-9F4A-CD15CCFA697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8BDF1-9A74-4A46-9CA3-1E7DCDFA3F61}" type="par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4F9E0-4346-4B50-95E2-507822473DB9}" type="sib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E286-6BE8-448E-980B-407168ABDA63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26CBB-57D3-402A-A5F0-CCD07D6C3167}" type="par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1FB0-9925-47FE-B7CA-9570BCC5797A}" type="sib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EDDE-4CA4-4C20-AD76-CDCC49EB8B4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A85D-280A-448C-AA46-CAC1C2C5F3D4}" type="par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BFB0-DED7-47C1-BEC2-0C47B03D4EBC}" type="sib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85D53-1F0E-4607-8A89-1C5210F9FD8A}">
      <dgm:prSet/>
      <dgm:spPr/>
      <dgm:t>
        <a:bodyPr/>
        <a:lstStyle/>
        <a:p>
          <a:pPr rtl="0"/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93CDE-1B36-484D-97C1-8E594A48D238}" type="par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E855-87CF-45E1-AD62-C9F0DFEA04A5}" type="sib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662D0-C750-4910-A66F-892F7D176962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68DF8-B640-4D89-8D30-56123CA5AE1E}" type="par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00EF0-0308-4DD4-AF0B-EDFC6FEE4CA1}" type="sib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3AFAE-6A6A-4E9C-93A6-2E4F4CD8210F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9ABE9-1A4D-4B85-B32D-A2D7910E234D}" type="par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84A3B-B8FE-4872-A637-4935694DF46C}" type="sib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CEB80-5B28-4846-B0E0-113E0E02252D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EAD7F-8AC4-4B06-8A51-E9E3E8B372DF}" type="par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A3E6E-6553-4E50-82ED-8E51D243C397}" type="sib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FD91-1FD7-4194-AC38-BA0543AA6FBB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1E673-52E1-4FEF-889E-B76717432763}" type="par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42F7-18A3-4AB4-9C26-753C7C7B58A8}" type="sib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3663F-8173-4A51-BD33-D0F599321ECE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3EC3-AF64-4979-BB82-FDB17CE0CC06}" type="par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547-DB8A-4BA9-BF19-4F9510772608}" type="sib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D3FF-D948-4DA4-A581-1585A543B6CA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A377-3CF9-42A5-B644-20DE1274465B}" type="par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26662-132B-45BC-BD57-EF268ECE7501}" type="sib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500-DE4F-4FE4-8964-0A7DC45B0E65}" type="pres">
      <dgm:prSet presAssocID="{051A9C16-0918-48B3-AFA0-8B50453CC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2FC11-3284-417E-BAAD-EA0DEA546368}" type="pres">
      <dgm:prSet presAssocID="{A67EB4DB-4CB5-46F4-9F4A-CD15CCFA697D}" presName="linNode" presStyleCnt="0"/>
      <dgm:spPr/>
    </dgm:pt>
    <dgm:pt modelId="{779BF80A-4A46-4B00-88F0-3BDD7E4F4D8B}" type="pres">
      <dgm:prSet presAssocID="{A67EB4DB-4CB5-46F4-9F4A-CD15CCFA697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0971-5A17-4F15-BD4A-19353A558770}" type="pres">
      <dgm:prSet presAssocID="{8274F9E0-4346-4B50-95E2-507822473DB9}" presName="sp" presStyleCnt="0"/>
      <dgm:spPr/>
    </dgm:pt>
    <dgm:pt modelId="{61F335F9-5FAD-4191-B5B4-37D702848F3C}" type="pres">
      <dgm:prSet presAssocID="{FD48E286-6BE8-448E-980B-407168ABDA63}" presName="linNode" presStyleCnt="0"/>
      <dgm:spPr/>
    </dgm:pt>
    <dgm:pt modelId="{4AA1B2C9-193B-4008-8DC1-CFA3BF5F69CA}" type="pres">
      <dgm:prSet presAssocID="{FD48E286-6BE8-448E-980B-407168ABDA6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C874-B24C-446A-8A48-0BFA31721FA9}" type="pres">
      <dgm:prSet presAssocID="{B7321FB0-9925-47FE-B7CA-9570BCC5797A}" presName="sp" presStyleCnt="0"/>
      <dgm:spPr/>
    </dgm:pt>
    <dgm:pt modelId="{D2D39918-BF8F-48D7-8C83-CA2F4C45B019}" type="pres">
      <dgm:prSet presAssocID="{52C9EDDE-4CA4-4C20-AD76-CDCC49EB8B4B}" presName="linNode" presStyleCnt="0"/>
      <dgm:spPr/>
    </dgm:pt>
    <dgm:pt modelId="{6E6839F4-B9AA-4B52-B134-0A6F51F3D5AF}" type="pres">
      <dgm:prSet presAssocID="{52C9EDDE-4CA4-4C20-AD76-CDCC49EB8B4B}" presName="parentText" presStyleLbl="node1" presStyleIdx="2" presStyleCnt="7" custScaleY="164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86FB-9650-4A77-A772-ADC6791DC4AC}" type="pres">
      <dgm:prSet presAssocID="{52C9EDDE-4CA4-4C20-AD76-CDCC49EB8B4B}" presName="descendantText" presStyleLbl="alignAccFollowNode1" presStyleIdx="0" presStyleCnt="1" custScaleY="15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918F8-2F48-466C-9790-5D5CBA38882D}" type="pres">
      <dgm:prSet presAssocID="{0FAABFB0-DED7-47C1-BEC2-0C47B03D4EBC}" presName="sp" presStyleCnt="0"/>
      <dgm:spPr/>
    </dgm:pt>
    <dgm:pt modelId="{3E7A5565-8CAF-4584-A56F-6EA6D896F03A}" type="pres">
      <dgm:prSet presAssocID="{FB8CEB80-5B28-4846-B0E0-113E0E02252D}" presName="linNode" presStyleCnt="0"/>
      <dgm:spPr/>
    </dgm:pt>
    <dgm:pt modelId="{DB970FA5-78E5-444D-916A-733E4573DB90}" type="pres">
      <dgm:prSet presAssocID="{FB8CEB80-5B28-4846-B0E0-113E0E02252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97F5-8573-4498-8F0B-F3517BB8F565}" type="pres">
      <dgm:prSet presAssocID="{D19A3E6E-6553-4E50-82ED-8E51D243C397}" presName="sp" presStyleCnt="0"/>
      <dgm:spPr/>
    </dgm:pt>
    <dgm:pt modelId="{32D33666-E0C3-41FC-87DC-95E9370A6E1C}" type="pres">
      <dgm:prSet presAssocID="{6292FD91-1FD7-4194-AC38-BA0543AA6FBB}" presName="linNode" presStyleCnt="0"/>
      <dgm:spPr/>
    </dgm:pt>
    <dgm:pt modelId="{9081A194-6E3E-4282-884C-AE7ED65ADD97}" type="pres">
      <dgm:prSet presAssocID="{6292FD91-1FD7-4194-AC38-BA0543AA6F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007F7-9463-46AC-BFD4-70B49E1553AA}" type="pres">
      <dgm:prSet presAssocID="{F09C42F7-18A3-4AB4-9C26-753C7C7B58A8}" presName="sp" presStyleCnt="0"/>
      <dgm:spPr/>
    </dgm:pt>
    <dgm:pt modelId="{F9650E77-F6EA-49A0-B282-63B105CE76A1}" type="pres">
      <dgm:prSet presAssocID="{36D3663F-8173-4A51-BD33-D0F599321ECE}" presName="linNode" presStyleCnt="0"/>
      <dgm:spPr/>
    </dgm:pt>
    <dgm:pt modelId="{FB18DA46-00FF-4209-8ABF-B46BA6B93655}" type="pres">
      <dgm:prSet presAssocID="{36D3663F-8173-4A51-BD33-D0F599321EC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2085C-35F2-4134-B545-4FA0D13307F9}" type="pres">
      <dgm:prSet presAssocID="{2634F547-DB8A-4BA9-BF19-4F9510772608}" presName="sp" presStyleCnt="0"/>
      <dgm:spPr/>
    </dgm:pt>
    <dgm:pt modelId="{7A06A52F-8D4A-4204-B92B-A81D55981281}" type="pres">
      <dgm:prSet presAssocID="{296BD3FF-D948-4DA4-A581-1585A543B6CA}" presName="linNode" presStyleCnt="0"/>
      <dgm:spPr/>
    </dgm:pt>
    <dgm:pt modelId="{7246ED48-1543-412B-A24B-1B5E5224DF68}" type="pres">
      <dgm:prSet presAssocID="{296BD3FF-D948-4DA4-A581-1585A543B6CA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D76D6-229F-4AA6-B40A-4A95782EE11E}" type="presOf" srcId="{20E85D53-1F0E-4607-8A89-1C5210F9FD8A}" destId="{EA5B86FB-9650-4A77-A772-ADC6791DC4AC}" srcOrd="0" destOrd="0" presId="urn:microsoft.com/office/officeart/2005/8/layout/vList5"/>
    <dgm:cxn modelId="{41CA4ABE-5905-4F0E-B5CD-92687FAEEC77}" srcId="{051A9C16-0918-48B3-AFA0-8B50453CC1B8}" destId="{FB8CEB80-5B28-4846-B0E0-113E0E02252D}" srcOrd="3" destOrd="0" parTransId="{62EEAD7F-8AC4-4B06-8A51-E9E3E8B372DF}" sibTransId="{D19A3E6E-6553-4E50-82ED-8E51D243C397}"/>
    <dgm:cxn modelId="{F2EEEE59-1337-4434-8C8F-2EECDE0D71C1}" type="presOf" srcId="{FB8CEB80-5B28-4846-B0E0-113E0E02252D}" destId="{DB970FA5-78E5-444D-916A-733E4573DB90}" srcOrd="0" destOrd="0" presId="urn:microsoft.com/office/officeart/2005/8/layout/vList5"/>
    <dgm:cxn modelId="{DA2CFC2A-0661-4F89-BCD2-047BAC46A6D8}" srcId="{051A9C16-0918-48B3-AFA0-8B50453CC1B8}" destId="{FD48E286-6BE8-448E-980B-407168ABDA63}" srcOrd="1" destOrd="0" parTransId="{64B26CBB-57D3-402A-A5F0-CCD07D6C3167}" sibTransId="{B7321FB0-9925-47FE-B7CA-9570BCC5797A}"/>
    <dgm:cxn modelId="{C0C5D6B2-FADA-4695-953A-D03611D1F27A}" srcId="{051A9C16-0918-48B3-AFA0-8B50453CC1B8}" destId="{6292FD91-1FD7-4194-AC38-BA0543AA6FBB}" srcOrd="4" destOrd="0" parTransId="{EF21E673-52E1-4FEF-889E-B76717432763}" sibTransId="{F09C42F7-18A3-4AB4-9C26-753C7C7B58A8}"/>
    <dgm:cxn modelId="{B7304006-1002-4C1E-B34B-4F3FA2138CA0}" type="presOf" srcId="{6292FD91-1FD7-4194-AC38-BA0543AA6FBB}" destId="{9081A194-6E3E-4282-884C-AE7ED65ADD97}" srcOrd="0" destOrd="0" presId="urn:microsoft.com/office/officeart/2005/8/layout/vList5"/>
    <dgm:cxn modelId="{97A7660F-74C5-4AC1-BC41-F1FE1715FBA6}" srcId="{52C9EDDE-4CA4-4C20-AD76-CDCC49EB8B4B}" destId="{B323AFAE-6A6A-4E9C-93A6-2E4F4CD8210F}" srcOrd="2" destOrd="0" parTransId="{6FC9ABE9-1A4D-4B85-B32D-A2D7910E234D}" sibTransId="{70684A3B-B8FE-4872-A637-4935694DF46C}"/>
    <dgm:cxn modelId="{CF162927-B493-4D22-B080-9C04F1C768E8}" type="presOf" srcId="{FD48E286-6BE8-448E-980B-407168ABDA63}" destId="{4AA1B2C9-193B-4008-8DC1-CFA3BF5F69CA}" srcOrd="0" destOrd="0" presId="urn:microsoft.com/office/officeart/2005/8/layout/vList5"/>
    <dgm:cxn modelId="{6346B77F-9C02-4F0E-9BFA-432279E7E575}" type="presOf" srcId="{B323AFAE-6A6A-4E9C-93A6-2E4F4CD8210F}" destId="{EA5B86FB-9650-4A77-A772-ADC6791DC4AC}" srcOrd="0" destOrd="2" presId="urn:microsoft.com/office/officeart/2005/8/layout/vList5"/>
    <dgm:cxn modelId="{EF598FCC-60A9-4365-AC39-BF8ED10FA4D0}" type="presOf" srcId="{52C9EDDE-4CA4-4C20-AD76-CDCC49EB8B4B}" destId="{6E6839F4-B9AA-4B52-B134-0A6F51F3D5AF}" srcOrd="0" destOrd="0" presId="urn:microsoft.com/office/officeart/2005/8/layout/vList5"/>
    <dgm:cxn modelId="{27A98473-05EB-4AC3-AF52-0D486B76D8DE}" type="presOf" srcId="{051A9C16-0918-48B3-AFA0-8B50453CC1B8}" destId="{DBF10500-DE4F-4FE4-8964-0A7DC45B0E65}" srcOrd="0" destOrd="0" presId="urn:microsoft.com/office/officeart/2005/8/layout/vList5"/>
    <dgm:cxn modelId="{E96DB0DE-5923-4FC4-97A9-6EF632D80889}" srcId="{051A9C16-0918-48B3-AFA0-8B50453CC1B8}" destId="{296BD3FF-D948-4DA4-A581-1585A543B6CA}" srcOrd="6" destOrd="0" parTransId="{8178A377-3CF9-42A5-B644-20DE1274465B}" sibTransId="{02A26662-132B-45BC-BD57-EF268ECE7501}"/>
    <dgm:cxn modelId="{53C07426-2AEE-42D3-AD76-C16EF5074C11}" type="presOf" srcId="{32C662D0-C750-4910-A66F-892F7D176962}" destId="{EA5B86FB-9650-4A77-A772-ADC6791DC4AC}" srcOrd="0" destOrd="1" presId="urn:microsoft.com/office/officeart/2005/8/layout/vList5"/>
    <dgm:cxn modelId="{F5079EBB-242C-4F7C-9DA2-E087CDEEEB78}" srcId="{051A9C16-0918-48B3-AFA0-8B50453CC1B8}" destId="{52C9EDDE-4CA4-4C20-AD76-CDCC49EB8B4B}" srcOrd="2" destOrd="0" parTransId="{FA16A85D-280A-448C-AA46-CAC1C2C5F3D4}" sibTransId="{0FAABFB0-DED7-47C1-BEC2-0C47B03D4EBC}"/>
    <dgm:cxn modelId="{B9B963CD-AB6D-4BDA-BFFE-CF0C5115D5AE}" type="presOf" srcId="{36D3663F-8173-4A51-BD33-D0F599321ECE}" destId="{FB18DA46-00FF-4209-8ABF-B46BA6B93655}" srcOrd="0" destOrd="0" presId="urn:microsoft.com/office/officeart/2005/8/layout/vList5"/>
    <dgm:cxn modelId="{F004A8C9-6159-4EFB-A739-62559CE891D3}" srcId="{52C9EDDE-4CA4-4C20-AD76-CDCC49EB8B4B}" destId="{20E85D53-1F0E-4607-8A89-1C5210F9FD8A}" srcOrd="0" destOrd="0" parTransId="{B2393CDE-1B36-484D-97C1-8E594A48D238}" sibTransId="{E187E855-87CF-45E1-AD62-C9F0DFEA04A5}"/>
    <dgm:cxn modelId="{6C2EF3F6-F82E-491B-8BB9-CE940ADD4C67}" srcId="{52C9EDDE-4CA4-4C20-AD76-CDCC49EB8B4B}" destId="{32C662D0-C750-4910-A66F-892F7D176962}" srcOrd="1" destOrd="0" parTransId="{EE268DF8-B640-4D89-8D30-56123CA5AE1E}" sibTransId="{13D00EF0-0308-4DD4-AF0B-EDFC6FEE4CA1}"/>
    <dgm:cxn modelId="{3FB2F991-46DD-482E-8361-C67E9C0D5324}" type="presOf" srcId="{296BD3FF-D948-4DA4-A581-1585A543B6CA}" destId="{7246ED48-1543-412B-A24B-1B5E5224DF68}" srcOrd="0" destOrd="0" presId="urn:microsoft.com/office/officeart/2005/8/layout/vList5"/>
    <dgm:cxn modelId="{A14585CA-86A2-41DF-8EB6-449AFCE30ED9}" srcId="{051A9C16-0918-48B3-AFA0-8B50453CC1B8}" destId="{36D3663F-8173-4A51-BD33-D0F599321ECE}" srcOrd="5" destOrd="0" parTransId="{57293EC3-AF64-4979-BB82-FDB17CE0CC06}" sibTransId="{2634F547-DB8A-4BA9-BF19-4F9510772608}"/>
    <dgm:cxn modelId="{30C59B27-8480-4E12-A396-272A9F77695C}" srcId="{051A9C16-0918-48B3-AFA0-8B50453CC1B8}" destId="{A67EB4DB-4CB5-46F4-9F4A-CD15CCFA697D}" srcOrd="0" destOrd="0" parTransId="{65A8BDF1-9A74-4A46-9CA3-1E7DCDFA3F61}" sibTransId="{8274F9E0-4346-4B50-95E2-507822473DB9}"/>
    <dgm:cxn modelId="{864D3F4F-B2CE-47A2-8E73-59DEB11B2874}" type="presOf" srcId="{A67EB4DB-4CB5-46F4-9F4A-CD15CCFA697D}" destId="{779BF80A-4A46-4B00-88F0-3BDD7E4F4D8B}" srcOrd="0" destOrd="0" presId="urn:microsoft.com/office/officeart/2005/8/layout/vList5"/>
    <dgm:cxn modelId="{A6C3C3B1-4872-434F-AD1D-3469095AF840}" type="presParOf" srcId="{DBF10500-DE4F-4FE4-8964-0A7DC45B0E65}" destId="{6F92FC11-3284-417E-BAAD-EA0DEA546368}" srcOrd="0" destOrd="0" presId="urn:microsoft.com/office/officeart/2005/8/layout/vList5"/>
    <dgm:cxn modelId="{F579E5F2-011F-48FD-8C43-79A498AD9578}" type="presParOf" srcId="{6F92FC11-3284-417E-BAAD-EA0DEA546368}" destId="{779BF80A-4A46-4B00-88F0-3BDD7E4F4D8B}" srcOrd="0" destOrd="0" presId="urn:microsoft.com/office/officeart/2005/8/layout/vList5"/>
    <dgm:cxn modelId="{DACD12AE-77B7-4759-A62B-71D021F2C87E}" type="presParOf" srcId="{DBF10500-DE4F-4FE4-8964-0A7DC45B0E65}" destId="{3F0B0971-5A17-4F15-BD4A-19353A558770}" srcOrd="1" destOrd="0" presId="urn:microsoft.com/office/officeart/2005/8/layout/vList5"/>
    <dgm:cxn modelId="{97F439AB-A592-4444-92BF-D35A715F65C9}" type="presParOf" srcId="{DBF10500-DE4F-4FE4-8964-0A7DC45B0E65}" destId="{61F335F9-5FAD-4191-B5B4-37D702848F3C}" srcOrd="2" destOrd="0" presId="urn:microsoft.com/office/officeart/2005/8/layout/vList5"/>
    <dgm:cxn modelId="{CF52378E-E40B-467C-B9C9-3F14F454DDC0}" type="presParOf" srcId="{61F335F9-5FAD-4191-B5B4-37D702848F3C}" destId="{4AA1B2C9-193B-4008-8DC1-CFA3BF5F69CA}" srcOrd="0" destOrd="0" presId="urn:microsoft.com/office/officeart/2005/8/layout/vList5"/>
    <dgm:cxn modelId="{EC3480C6-93EB-43A2-AC6A-EEAF7B625450}" type="presParOf" srcId="{DBF10500-DE4F-4FE4-8964-0A7DC45B0E65}" destId="{0576C874-B24C-446A-8A48-0BFA31721FA9}" srcOrd="3" destOrd="0" presId="urn:microsoft.com/office/officeart/2005/8/layout/vList5"/>
    <dgm:cxn modelId="{0AC3517E-1266-4D0D-981E-04CB0BB28E42}" type="presParOf" srcId="{DBF10500-DE4F-4FE4-8964-0A7DC45B0E65}" destId="{D2D39918-BF8F-48D7-8C83-CA2F4C45B019}" srcOrd="4" destOrd="0" presId="urn:microsoft.com/office/officeart/2005/8/layout/vList5"/>
    <dgm:cxn modelId="{0B5FE9B1-7775-48B6-95E2-D9F0A0E6097B}" type="presParOf" srcId="{D2D39918-BF8F-48D7-8C83-CA2F4C45B019}" destId="{6E6839F4-B9AA-4B52-B134-0A6F51F3D5AF}" srcOrd="0" destOrd="0" presId="urn:microsoft.com/office/officeart/2005/8/layout/vList5"/>
    <dgm:cxn modelId="{CC5B5FD0-8CE5-4883-A931-56BA1219F8C3}" type="presParOf" srcId="{D2D39918-BF8F-48D7-8C83-CA2F4C45B019}" destId="{EA5B86FB-9650-4A77-A772-ADC6791DC4AC}" srcOrd="1" destOrd="0" presId="urn:microsoft.com/office/officeart/2005/8/layout/vList5"/>
    <dgm:cxn modelId="{E782F206-C328-4BC6-958D-7DE2A27391EA}" type="presParOf" srcId="{DBF10500-DE4F-4FE4-8964-0A7DC45B0E65}" destId="{249918F8-2F48-466C-9790-5D5CBA38882D}" srcOrd="5" destOrd="0" presId="urn:microsoft.com/office/officeart/2005/8/layout/vList5"/>
    <dgm:cxn modelId="{13010986-D29D-4122-8E32-E711E5AAF207}" type="presParOf" srcId="{DBF10500-DE4F-4FE4-8964-0A7DC45B0E65}" destId="{3E7A5565-8CAF-4584-A56F-6EA6D896F03A}" srcOrd="6" destOrd="0" presId="urn:microsoft.com/office/officeart/2005/8/layout/vList5"/>
    <dgm:cxn modelId="{4FAA985F-6047-4DE0-8794-EFA5549595C6}" type="presParOf" srcId="{3E7A5565-8CAF-4584-A56F-6EA6D896F03A}" destId="{DB970FA5-78E5-444D-916A-733E4573DB90}" srcOrd="0" destOrd="0" presId="urn:microsoft.com/office/officeart/2005/8/layout/vList5"/>
    <dgm:cxn modelId="{0D2DFAEA-11C0-4A86-BDDB-CE149635DA7B}" type="presParOf" srcId="{DBF10500-DE4F-4FE4-8964-0A7DC45B0E65}" destId="{62CE97F5-8573-4498-8F0B-F3517BB8F565}" srcOrd="7" destOrd="0" presId="urn:microsoft.com/office/officeart/2005/8/layout/vList5"/>
    <dgm:cxn modelId="{B9A40E9E-2506-4131-8B3C-8076E7AF4907}" type="presParOf" srcId="{DBF10500-DE4F-4FE4-8964-0A7DC45B0E65}" destId="{32D33666-E0C3-41FC-87DC-95E9370A6E1C}" srcOrd="8" destOrd="0" presId="urn:microsoft.com/office/officeart/2005/8/layout/vList5"/>
    <dgm:cxn modelId="{C7A96995-2A10-49D8-9901-1466BA427CCD}" type="presParOf" srcId="{32D33666-E0C3-41FC-87DC-95E9370A6E1C}" destId="{9081A194-6E3E-4282-884C-AE7ED65ADD97}" srcOrd="0" destOrd="0" presId="urn:microsoft.com/office/officeart/2005/8/layout/vList5"/>
    <dgm:cxn modelId="{53C33DE5-96F2-4196-B9F2-20869C7727C5}" type="presParOf" srcId="{DBF10500-DE4F-4FE4-8964-0A7DC45B0E65}" destId="{A54007F7-9463-46AC-BFD4-70B49E1553AA}" srcOrd="9" destOrd="0" presId="urn:microsoft.com/office/officeart/2005/8/layout/vList5"/>
    <dgm:cxn modelId="{B75E05A8-045D-4856-A1CC-7D59C665A4CE}" type="presParOf" srcId="{DBF10500-DE4F-4FE4-8964-0A7DC45B0E65}" destId="{F9650E77-F6EA-49A0-B282-63B105CE76A1}" srcOrd="10" destOrd="0" presId="urn:microsoft.com/office/officeart/2005/8/layout/vList5"/>
    <dgm:cxn modelId="{3C1E3BF6-AE03-4A39-9868-B6EB58639CAA}" type="presParOf" srcId="{F9650E77-F6EA-49A0-B282-63B105CE76A1}" destId="{FB18DA46-00FF-4209-8ABF-B46BA6B93655}" srcOrd="0" destOrd="0" presId="urn:microsoft.com/office/officeart/2005/8/layout/vList5"/>
    <dgm:cxn modelId="{A305FE11-52FC-48BB-8149-1639222C6241}" type="presParOf" srcId="{DBF10500-DE4F-4FE4-8964-0A7DC45B0E65}" destId="{A9F2085C-35F2-4134-B545-4FA0D13307F9}" srcOrd="11" destOrd="0" presId="urn:microsoft.com/office/officeart/2005/8/layout/vList5"/>
    <dgm:cxn modelId="{20FEFDFC-2435-4BE0-A106-E87BADBCB5A4}" type="presParOf" srcId="{DBF10500-DE4F-4FE4-8964-0A7DC45B0E65}" destId="{7A06A52F-8D4A-4204-B92B-A81D55981281}" srcOrd="12" destOrd="0" presId="urn:microsoft.com/office/officeart/2005/8/layout/vList5"/>
    <dgm:cxn modelId="{B8D62C10-8F1E-46F2-853C-DE5292D7E2CC}" type="presParOf" srcId="{7A06A52F-8D4A-4204-B92B-A81D55981281}" destId="{7246ED48-1543-412B-A24B-1B5E5224DF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51A9C16-0918-48B3-AFA0-8B50453CC1B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EB4DB-4CB5-46F4-9F4A-CD15CCFA697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8BDF1-9A74-4A46-9CA3-1E7DCDFA3F61}" type="par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4F9E0-4346-4B50-95E2-507822473DB9}" type="sib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E286-6BE8-448E-980B-407168ABDA6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26CBB-57D3-402A-A5F0-CCD07D6C3167}" type="par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1FB0-9925-47FE-B7CA-9570BCC5797A}" type="sib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EDDE-4CA4-4C20-AD76-CDCC49EB8B4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A85D-280A-448C-AA46-CAC1C2C5F3D4}" type="par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BFB0-DED7-47C1-BEC2-0C47B03D4EBC}" type="sib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85D53-1F0E-4607-8A89-1C5210F9FD8A}">
      <dgm:prSet custT="1"/>
      <dgm:spPr/>
      <dgm:t>
        <a:bodyPr/>
        <a:lstStyle/>
        <a:p>
          <a:pPr rtl="0"/>
          <a:r>
            <a:rPr lang="en-US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93CDE-1B36-484D-97C1-8E594A48D238}" type="par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E855-87CF-45E1-AD62-C9F0DFEA04A5}" type="sib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662D0-C750-4910-A66F-892F7D176962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68DF8-B640-4D89-8D30-56123CA5AE1E}" type="par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00EF0-0308-4DD4-AF0B-EDFC6FEE4CA1}" type="sib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3AFAE-6A6A-4E9C-93A6-2E4F4CD8210F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9ABE9-1A4D-4B85-B32D-A2D7910E234D}" type="par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84A3B-B8FE-4872-A637-4935694DF46C}" type="sib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CEB80-5B28-4846-B0E0-113E0E02252D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EAD7F-8AC4-4B06-8A51-E9E3E8B372DF}" type="par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A3E6E-6553-4E50-82ED-8E51D243C397}" type="sib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FD91-1FD7-4194-AC38-BA0543AA6FBB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1E673-52E1-4FEF-889E-B76717432763}" type="par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42F7-18A3-4AB4-9C26-753C7C7B58A8}" type="sib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3663F-8173-4A51-BD33-D0F599321ECE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3EC3-AF64-4979-BB82-FDB17CE0CC06}" type="par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547-DB8A-4BA9-BF19-4F9510772608}" type="sib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D3FF-D948-4DA4-A581-1585A543B6CA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A377-3CF9-42A5-B644-20DE1274465B}" type="par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26662-132B-45BC-BD57-EF268ECE7501}" type="sib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500-DE4F-4FE4-8964-0A7DC45B0E65}" type="pres">
      <dgm:prSet presAssocID="{051A9C16-0918-48B3-AFA0-8B50453CC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2FC11-3284-417E-BAAD-EA0DEA546368}" type="pres">
      <dgm:prSet presAssocID="{A67EB4DB-4CB5-46F4-9F4A-CD15CCFA697D}" presName="linNode" presStyleCnt="0"/>
      <dgm:spPr/>
    </dgm:pt>
    <dgm:pt modelId="{779BF80A-4A46-4B00-88F0-3BDD7E4F4D8B}" type="pres">
      <dgm:prSet presAssocID="{A67EB4DB-4CB5-46F4-9F4A-CD15CCFA697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0971-5A17-4F15-BD4A-19353A558770}" type="pres">
      <dgm:prSet presAssocID="{8274F9E0-4346-4B50-95E2-507822473DB9}" presName="sp" presStyleCnt="0"/>
      <dgm:spPr/>
    </dgm:pt>
    <dgm:pt modelId="{61F335F9-5FAD-4191-B5B4-37D702848F3C}" type="pres">
      <dgm:prSet presAssocID="{FD48E286-6BE8-448E-980B-407168ABDA63}" presName="linNode" presStyleCnt="0"/>
      <dgm:spPr/>
    </dgm:pt>
    <dgm:pt modelId="{4AA1B2C9-193B-4008-8DC1-CFA3BF5F69CA}" type="pres">
      <dgm:prSet presAssocID="{FD48E286-6BE8-448E-980B-407168ABDA6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C874-B24C-446A-8A48-0BFA31721FA9}" type="pres">
      <dgm:prSet presAssocID="{B7321FB0-9925-47FE-B7CA-9570BCC5797A}" presName="sp" presStyleCnt="0"/>
      <dgm:spPr/>
    </dgm:pt>
    <dgm:pt modelId="{D2D39918-BF8F-48D7-8C83-CA2F4C45B019}" type="pres">
      <dgm:prSet presAssocID="{52C9EDDE-4CA4-4C20-AD76-CDCC49EB8B4B}" presName="linNode" presStyleCnt="0"/>
      <dgm:spPr/>
    </dgm:pt>
    <dgm:pt modelId="{6E6839F4-B9AA-4B52-B134-0A6F51F3D5AF}" type="pres">
      <dgm:prSet presAssocID="{52C9EDDE-4CA4-4C20-AD76-CDCC49EB8B4B}" presName="parentText" presStyleLbl="node1" presStyleIdx="2" presStyleCnt="7" custScaleY="164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86FB-9650-4A77-A772-ADC6791DC4AC}" type="pres">
      <dgm:prSet presAssocID="{52C9EDDE-4CA4-4C20-AD76-CDCC49EB8B4B}" presName="descendantText" presStyleLbl="alignAccFollowNode1" presStyleIdx="0" presStyleCnt="1" custScaleY="15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918F8-2F48-466C-9790-5D5CBA38882D}" type="pres">
      <dgm:prSet presAssocID="{0FAABFB0-DED7-47C1-BEC2-0C47B03D4EBC}" presName="sp" presStyleCnt="0"/>
      <dgm:spPr/>
    </dgm:pt>
    <dgm:pt modelId="{3E7A5565-8CAF-4584-A56F-6EA6D896F03A}" type="pres">
      <dgm:prSet presAssocID="{FB8CEB80-5B28-4846-B0E0-113E0E02252D}" presName="linNode" presStyleCnt="0"/>
      <dgm:spPr/>
    </dgm:pt>
    <dgm:pt modelId="{DB970FA5-78E5-444D-916A-733E4573DB90}" type="pres">
      <dgm:prSet presAssocID="{FB8CEB80-5B28-4846-B0E0-113E0E02252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97F5-8573-4498-8F0B-F3517BB8F565}" type="pres">
      <dgm:prSet presAssocID="{D19A3E6E-6553-4E50-82ED-8E51D243C397}" presName="sp" presStyleCnt="0"/>
      <dgm:spPr/>
    </dgm:pt>
    <dgm:pt modelId="{32D33666-E0C3-41FC-87DC-95E9370A6E1C}" type="pres">
      <dgm:prSet presAssocID="{6292FD91-1FD7-4194-AC38-BA0543AA6FBB}" presName="linNode" presStyleCnt="0"/>
      <dgm:spPr/>
    </dgm:pt>
    <dgm:pt modelId="{9081A194-6E3E-4282-884C-AE7ED65ADD97}" type="pres">
      <dgm:prSet presAssocID="{6292FD91-1FD7-4194-AC38-BA0543AA6F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007F7-9463-46AC-BFD4-70B49E1553AA}" type="pres">
      <dgm:prSet presAssocID="{F09C42F7-18A3-4AB4-9C26-753C7C7B58A8}" presName="sp" presStyleCnt="0"/>
      <dgm:spPr/>
    </dgm:pt>
    <dgm:pt modelId="{F9650E77-F6EA-49A0-B282-63B105CE76A1}" type="pres">
      <dgm:prSet presAssocID="{36D3663F-8173-4A51-BD33-D0F599321ECE}" presName="linNode" presStyleCnt="0"/>
      <dgm:spPr/>
    </dgm:pt>
    <dgm:pt modelId="{FB18DA46-00FF-4209-8ABF-B46BA6B93655}" type="pres">
      <dgm:prSet presAssocID="{36D3663F-8173-4A51-BD33-D0F599321EC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2085C-35F2-4134-B545-4FA0D13307F9}" type="pres">
      <dgm:prSet presAssocID="{2634F547-DB8A-4BA9-BF19-4F9510772608}" presName="sp" presStyleCnt="0"/>
      <dgm:spPr/>
    </dgm:pt>
    <dgm:pt modelId="{7A06A52F-8D4A-4204-B92B-A81D55981281}" type="pres">
      <dgm:prSet presAssocID="{296BD3FF-D948-4DA4-A581-1585A543B6CA}" presName="linNode" presStyleCnt="0"/>
      <dgm:spPr/>
    </dgm:pt>
    <dgm:pt modelId="{7246ED48-1543-412B-A24B-1B5E5224DF68}" type="pres">
      <dgm:prSet presAssocID="{296BD3FF-D948-4DA4-A581-1585A543B6CA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6DB0DE-5923-4FC4-97A9-6EF632D80889}" srcId="{051A9C16-0918-48B3-AFA0-8B50453CC1B8}" destId="{296BD3FF-D948-4DA4-A581-1585A543B6CA}" srcOrd="6" destOrd="0" parTransId="{8178A377-3CF9-42A5-B644-20DE1274465B}" sibTransId="{02A26662-132B-45BC-BD57-EF268ECE7501}"/>
    <dgm:cxn modelId="{748B58DC-BDBC-438B-92BD-829FC9CF68CA}" type="presOf" srcId="{FB8CEB80-5B28-4846-B0E0-113E0E02252D}" destId="{DB970FA5-78E5-444D-916A-733E4573DB90}" srcOrd="0" destOrd="0" presId="urn:microsoft.com/office/officeart/2005/8/layout/vList5"/>
    <dgm:cxn modelId="{134D2A64-BE89-45CD-BBBE-55000763DE89}" type="presOf" srcId="{52C9EDDE-4CA4-4C20-AD76-CDCC49EB8B4B}" destId="{6E6839F4-B9AA-4B52-B134-0A6F51F3D5AF}" srcOrd="0" destOrd="0" presId="urn:microsoft.com/office/officeart/2005/8/layout/vList5"/>
    <dgm:cxn modelId="{A14585CA-86A2-41DF-8EB6-449AFCE30ED9}" srcId="{051A9C16-0918-48B3-AFA0-8B50453CC1B8}" destId="{36D3663F-8173-4A51-BD33-D0F599321ECE}" srcOrd="5" destOrd="0" parTransId="{57293EC3-AF64-4979-BB82-FDB17CE0CC06}" sibTransId="{2634F547-DB8A-4BA9-BF19-4F9510772608}"/>
    <dgm:cxn modelId="{6C2EF3F6-F82E-491B-8BB9-CE940ADD4C67}" srcId="{52C9EDDE-4CA4-4C20-AD76-CDCC49EB8B4B}" destId="{32C662D0-C750-4910-A66F-892F7D176962}" srcOrd="1" destOrd="0" parTransId="{EE268DF8-B640-4D89-8D30-56123CA5AE1E}" sibTransId="{13D00EF0-0308-4DD4-AF0B-EDFC6FEE4CA1}"/>
    <dgm:cxn modelId="{C0C5D6B2-FADA-4695-953A-D03611D1F27A}" srcId="{051A9C16-0918-48B3-AFA0-8B50453CC1B8}" destId="{6292FD91-1FD7-4194-AC38-BA0543AA6FBB}" srcOrd="4" destOrd="0" parTransId="{EF21E673-52E1-4FEF-889E-B76717432763}" sibTransId="{F09C42F7-18A3-4AB4-9C26-753C7C7B58A8}"/>
    <dgm:cxn modelId="{97A7660F-74C5-4AC1-BC41-F1FE1715FBA6}" srcId="{52C9EDDE-4CA4-4C20-AD76-CDCC49EB8B4B}" destId="{B323AFAE-6A6A-4E9C-93A6-2E4F4CD8210F}" srcOrd="2" destOrd="0" parTransId="{6FC9ABE9-1A4D-4B85-B32D-A2D7910E234D}" sibTransId="{70684A3B-B8FE-4872-A637-4935694DF46C}"/>
    <dgm:cxn modelId="{F004A8C9-6159-4EFB-A739-62559CE891D3}" srcId="{52C9EDDE-4CA4-4C20-AD76-CDCC49EB8B4B}" destId="{20E85D53-1F0E-4607-8A89-1C5210F9FD8A}" srcOrd="0" destOrd="0" parTransId="{B2393CDE-1B36-484D-97C1-8E594A48D238}" sibTransId="{E187E855-87CF-45E1-AD62-C9F0DFEA04A5}"/>
    <dgm:cxn modelId="{30C59B27-8480-4E12-A396-272A9F77695C}" srcId="{051A9C16-0918-48B3-AFA0-8B50453CC1B8}" destId="{A67EB4DB-4CB5-46F4-9F4A-CD15CCFA697D}" srcOrd="0" destOrd="0" parTransId="{65A8BDF1-9A74-4A46-9CA3-1E7DCDFA3F61}" sibTransId="{8274F9E0-4346-4B50-95E2-507822473DB9}"/>
    <dgm:cxn modelId="{5C9E7255-884F-477F-8FF5-E2B50E0B5D28}" type="presOf" srcId="{32C662D0-C750-4910-A66F-892F7D176962}" destId="{EA5B86FB-9650-4A77-A772-ADC6791DC4AC}" srcOrd="0" destOrd="1" presId="urn:microsoft.com/office/officeart/2005/8/layout/vList5"/>
    <dgm:cxn modelId="{4A4AA8F3-BF9E-4643-A3DD-32110B121E4F}" type="presOf" srcId="{296BD3FF-D948-4DA4-A581-1585A543B6CA}" destId="{7246ED48-1543-412B-A24B-1B5E5224DF68}" srcOrd="0" destOrd="0" presId="urn:microsoft.com/office/officeart/2005/8/layout/vList5"/>
    <dgm:cxn modelId="{F5079EBB-242C-4F7C-9DA2-E087CDEEEB78}" srcId="{051A9C16-0918-48B3-AFA0-8B50453CC1B8}" destId="{52C9EDDE-4CA4-4C20-AD76-CDCC49EB8B4B}" srcOrd="2" destOrd="0" parTransId="{FA16A85D-280A-448C-AA46-CAC1C2C5F3D4}" sibTransId="{0FAABFB0-DED7-47C1-BEC2-0C47B03D4EBC}"/>
    <dgm:cxn modelId="{EC72EBB0-A952-4775-957F-D35E4A93D2F5}" type="presOf" srcId="{A67EB4DB-4CB5-46F4-9F4A-CD15CCFA697D}" destId="{779BF80A-4A46-4B00-88F0-3BDD7E4F4D8B}" srcOrd="0" destOrd="0" presId="urn:microsoft.com/office/officeart/2005/8/layout/vList5"/>
    <dgm:cxn modelId="{BFF37A07-9AC4-4C8E-B3A5-8ECAFC720E48}" type="presOf" srcId="{6292FD91-1FD7-4194-AC38-BA0543AA6FBB}" destId="{9081A194-6E3E-4282-884C-AE7ED65ADD97}" srcOrd="0" destOrd="0" presId="urn:microsoft.com/office/officeart/2005/8/layout/vList5"/>
    <dgm:cxn modelId="{1FF2DBB3-270D-4818-9112-CEC36AF833B7}" type="presOf" srcId="{FD48E286-6BE8-448E-980B-407168ABDA63}" destId="{4AA1B2C9-193B-4008-8DC1-CFA3BF5F69CA}" srcOrd="0" destOrd="0" presId="urn:microsoft.com/office/officeart/2005/8/layout/vList5"/>
    <dgm:cxn modelId="{41CA4ABE-5905-4F0E-B5CD-92687FAEEC77}" srcId="{051A9C16-0918-48B3-AFA0-8B50453CC1B8}" destId="{FB8CEB80-5B28-4846-B0E0-113E0E02252D}" srcOrd="3" destOrd="0" parTransId="{62EEAD7F-8AC4-4B06-8A51-E9E3E8B372DF}" sibTransId="{D19A3E6E-6553-4E50-82ED-8E51D243C397}"/>
    <dgm:cxn modelId="{9A58085E-F516-4441-96F5-120BBC9404F3}" type="presOf" srcId="{051A9C16-0918-48B3-AFA0-8B50453CC1B8}" destId="{DBF10500-DE4F-4FE4-8964-0A7DC45B0E65}" srcOrd="0" destOrd="0" presId="urn:microsoft.com/office/officeart/2005/8/layout/vList5"/>
    <dgm:cxn modelId="{11B43BEB-74FE-4737-B840-7D19D30DF0E4}" type="presOf" srcId="{20E85D53-1F0E-4607-8A89-1C5210F9FD8A}" destId="{EA5B86FB-9650-4A77-A772-ADC6791DC4AC}" srcOrd="0" destOrd="0" presId="urn:microsoft.com/office/officeart/2005/8/layout/vList5"/>
    <dgm:cxn modelId="{DA2CFC2A-0661-4F89-BCD2-047BAC46A6D8}" srcId="{051A9C16-0918-48B3-AFA0-8B50453CC1B8}" destId="{FD48E286-6BE8-448E-980B-407168ABDA63}" srcOrd="1" destOrd="0" parTransId="{64B26CBB-57D3-402A-A5F0-CCD07D6C3167}" sibTransId="{B7321FB0-9925-47FE-B7CA-9570BCC5797A}"/>
    <dgm:cxn modelId="{06392167-8D6A-4782-B2F1-02FFEFE0C308}" type="presOf" srcId="{B323AFAE-6A6A-4E9C-93A6-2E4F4CD8210F}" destId="{EA5B86FB-9650-4A77-A772-ADC6791DC4AC}" srcOrd="0" destOrd="2" presId="urn:microsoft.com/office/officeart/2005/8/layout/vList5"/>
    <dgm:cxn modelId="{E7E2C22D-4495-4F93-B060-557F5FCD4403}" type="presOf" srcId="{36D3663F-8173-4A51-BD33-D0F599321ECE}" destId="{FB18DA46-00FF-4209-8ABF-B46BA6B93655}" srcOrd="0" destOrd="0" presId="urn:microsoft.com/office/officeart/2005/8/layout/vList5"/>
    <dgm:cxn modelId="{41F2A35E-F209-4B87-AF14-C580F1D65B80}" type="presParOf" srcId="{DBF10500-DE4F-4FE4-8964-0A7DC45B0E65}" destId="{6F92FC11-3284-417E-BAAD-EA0DEA546368}" srcOrd="0" destOrd="0" presId="urn:microsoft.com/office/officeart/2005/8/layout/vList5"/>
    <dgm:cxn modelId="{DA6DFC79-99CB-4EB8-8366-4869E0F6A469}" type="presParOf" srcId="{6F92FC11-3284-417E-BAAD-EA0DEA546368}" destId="{779BF80A-4A46-4B00-88F0-3BDD7E4F4D8B}" srcOrd="0" destOrd="0" presId="urn:microsoft.com/office/officeart/2005/8/layout/vList5"/>
    <dgm:cxn modelId="{89E99794-64E8-4AF5-BB6C-62F056679F39}" type="presParOf" srcId="{DBF10500-DE4F-4FE4-8964-0A7DC45B0E65}" destId="{3F0B0971-5A17-4F15-BD4A-19353A558770}" srcOrd="1" destOrd="0" presId="urn:microsoft.com/office/officeart/2005/8/layout/vList5"/>
    <dgm:cxn modelId="{07E815D1-2343-4EAD-AB5D-014784E4F782}" type="presParOf" srcId="{DBF10500-DE4F-4FE4-8964-0A7DC45B0E65}" destId="{61F335F9-5FAD-4191-B5B4-37D702848F3C}" srcOrd="2" destOrd="0" presId="urn:microsoft.com/office/officeart/2005/8/layout/vList5"/>
    <dgm:cxn modelId="{33C743FE-2B7B-4E31-9A60-5F32700E38DE}" type="presParOf" srcId="{61F335F9-5FAD-4191-B5B4-37D702848F3C}" destId="{4AA1B2C9-193B-4008-8DC1-CFA3BF5F69CA}" srcOrd="0" destOrd="0" presId="urn:microsoft.com/office/officeart/2005/8/layout/vList5"/>
    <dgm:cxn modelId="{8BE33865-0A03-49E2-A18E-602DF6BEFB79}" type="presParOf" srcId="{DBF10500-DE4F-4FE4-8964-0A7DC45B0E65}" destId="{0576C874-B24C-446A-8A48-0BFA31721FA9}" srcOrd="3" destOrd="0" presId="urn:microsoft.com/office/officeart/2005/8/layout/vList5"/>
    <dgm:cxn modelId="{E14EC705-553C-44A8-8A05-F738A0C0A9B0}" type="presParOf" srcId="{DBF10500-DE4F-4FE4-8964-0A7DC45B0E65}" destId="{D2D39918-BF8F-48D7-8C83-CA2F4C45B019}" srcOrd="4" destOrd="0" presId="urn:microsoft.com/office/officeart/2005/8/layout/vList5"/>
    <dgm:cxn modelId="{B6375615-94AF-4B40-A1EF-D7361D30433B}" type="presParOf" srcId="{D2D39918-BF8F-48D7-8C83-CA2F4C45B019}" destId="{6E6839F4-B9AA-4B52-B134-0A6F51F3D5AF}" srcOrd="0" destOrd="0" presId="urn:microsoft.com/office/officeart/2005/8/layout/vList5"/>
    <dgm:cxn modelId="{6DF1BAFB-54FC-4FAF-8522-175B5DC96602}" type="presParOf" srcId="{D2D39918-BF8F-48D7-8C83-CA2F4C45B019}" destId="{EA5B86FB-9650-4A77-A772-ADC6791DC4AC}" srcOrd="1" destOrd="0" presId="urn:microsoft.com/office/officeart/2005/8/layout/vList5"/>
    <dgm:cxn modelId="{42370C13-23E3-4D73-A13B-F63FFAF4E43E}" type="presParOf" srcId="{DBF10500-DE4F-4FE4-8964-0A7DC45B0E65}" destId="{249918F8-2F48-466C-9790-5D5CBA38882D}" srcOrd="5" destOrd="0" presId="urn:microsoft.com/office/officeart/2005/8/layout/vList5"/>
    <dgm:cxn modelId="{878E4798-FC95-4275-9947-C5884F2EE17D}" type="presParOf" srcId="{DBF10500-DE4F-4FE4-8964-0A7DC45B0E65}" destId="{3E7A5565-8CAF-4584-A56F-6EA6D896F03A}" srcOrd="6" destOrd="0" presId="urn:microsoft.com/office/officeart/2005/8/layout/vList5"/>
    <dgm:cxn modelId="{C1EB0734-D5B7-41A2-A734-2BBFA31072D9}" type="presParOf" srcId="{3E7A5565-8CAF-4584-A56F-6EA6D896F03A}" destId="{DB970FA5-78E5-444D-916A-733E4573DB90}" srcOrd="0" destOrd="0" presId="urn:microsoft.com/office/officeart/2005/8/layout/vList5"/>
    <dgm:cxn modelId="{C79B3ADE-B870-48C8-ACCD-90A0274841DC}" type="presParOf" srcId="{DBF10500-DE4F-4FE4-8964-0A7DC45B0E65}" destId="{62CE97F5-8573-4498-8F0B-F3517BB8F565}" srcOrd="7" destOrd="0" presId="urn:microsoft.com/office/officeart/2005/8/layout/vList5"/>
    <dgm:cxn modelId="{C997C80C-4124-4813-BDE8-3C6FB4CF9983}" type="presParOf" srcId="{DBF10500-DE4F-4FE4-8964-0A7DC45B0E65}" destId="{32D33666-E0C3-41FC-87DC-95E9370A6E1C}" srcOrd="8" destOrd="0" presId="urn:microsoft.com/office/officeart/2005/8/layout/vList5"/>
    <dgm:cxn modelId="{F5A2AD8E-5D5F-4140-8021-72DCA8B51A2A}" type="presParOf" srcId="{32D33666-E0C3-41FC-87DC-95E9370A6E1C}" destId="{9081A194-6E3E-4282-884C-AE7ED65ADD97}" srcOrd="0" destOrd="0" presId="urn:microsoft.com/office/officeart/2005/8/layout/vList5"/>
    <dgm:cxn modelId="{E0FAA8A2-5034-4263-BD5D-69107651D548}" type="presParOf" srcId="{DBF10500-DE4F-4FE4-8964-0A7DC45B0E65}" destId="{A54007F7-9463-46AC-BFD4-70B49E1553AA}" srcOrd="9" destOrd="0" presId="urn:microsoft.com/office/officeart/2005/8/layout/vList5"/>
    <dgm:cxn modelId="{3F1F042D-3F7D-42E8-88DC-A5D792590154}" type="presParOf" srcId="{DBF10500-DE4F-4FE4-8964-0A7DC45B0E65}" destId="{F9650E77-F6EA-49A0-B282-63B105CE76A1}" srcOrd="10" destOrd="0" presId="urn:microsoft.com/office/officeart/2005/8/layout/vList5"/>
    <dgm:cxn modelId="{A43BF843-199C-4B89-8D75-B23837A03ED5}" type="presParOf" srcId="{F9650E77-F6EA-49A0-B282-63B105CE76A1}" destId="{FB18DA46-00FF-4209-8ABF-B46BA6B93655}" srcOrd="0" destOrd="0" presId="urn:microsoft.com/office/officeart/2005/8/layout/vList5"/>
    <dgm:cxn modelId="{BD78E94B-D342-495B-B9BD-79FC73DC2FE0}" type="presParOf" srcId="{DBF10500-DE4F-4FE4-8964-0A7DC45B0E65}" destId="{A9F2085C-35F2-4134-B545-4FA0D13307F9}" srcOrd="11" destOrd="0" presId="urn:microsoft.com/office/officeart/2005/8/layout/vList5"/>
    <dgm:cxn modelId="{05B78A2D-392D-4697-9B17-2B4EC2BB442C}" type="presParOf" srcId="{DBF10500-DE4F-4FE4-8964-0A7DC45B0E65}" destId="{7A06A52F-8D4A-4204-B92B-A81D55981281}" srcOrd="12" destOrd="0" presId="urn:microsoft.com/office/officeart/2005/8/layout/vList5"/>
    <dgm:cxn modelId="{E0449BA1-8CC4-4805-97EF-D6188E2F26D6}" type="presParOf" srcId="{7A06A52F-8D4A-4204-B92B-A81D55981281}" destId="{7246ED48-1543-412B-A24B-1B5E5224DF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1A9C16-0918-48B3-AFA0-8B50453CC1B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EB4DB-4CB5-46F4-9F4A-CD15CCFA697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8BDF1-9A74-4A46-9CA3-1E7DCDFA3F61}" type="par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4F9E0-4346-4B50-95E2-507822473DB9}" type="sib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E286-6BE8-448E-980B-407168ABDA63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26CBB-57D3-402A-A5F0-CCD07D6C3167}" type="par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1FB0-9925-47FE-B7CA-9570BCC5797A}" type="sib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EDDE-4CA4-4C20-AD76-CDCC49EB8B4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A85D-280A-448C-AA46-CAC1C2C5F3D4}" type="par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BFB0-DED7-47C1-BEC2-0C47B03D4EBC}" type="sib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85D53-1F0E-4607-8A89-1C5210F9FD8A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93CDE-1B36-484D-97C1-8E594A48D238}" type="par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E855-87CF-45E1-AD62-C9F0DFEA04A5}" type="sib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662D0-C750-4910-A66F-892F7D176962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68DF8-B640-4D89-8D30-56123CA5AE1E}" type="par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00EF0-0308-4DD4-AF0B-EDFC6FEE4CA1}" type="sib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3AFAE-6A6A-4E9C-93A6-2E4F4CD8210F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9ABE9-1A4D-4B85-B32D-A2D7910E234D}" type="par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84A3B-B8FE-4872-A637-4935694DF46C}" type="sib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CEB80-5B28-4846-B0E0-113E0E02252D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EAD7F-8AC4-4B06-8A51-E9E3E8B372DF}" type="par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A3E6E-6553-4E50-82ED-8E51D243C397}" type="sib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FD91-1FD7-4194-AC38-BA0543AA6FBB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1E673-52E1-4FEF-889E-B76717432763}" type="par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42F7-18A3-4AB4-9C26-753C7C7B58A8}" type="sib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3663F-8173-4A51-BD33-D0F599321ECE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3EC3-AF64-4979-BB82-FDB17CE0CC06}" type="par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547-DB8A-4BA9-BF19-4F9510772608}" type="sib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D3FF-D948-4DA4-A581-1585A543B6CA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A377-3CF9-42A5-B644-20DE1274465B}" type="par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26662-132B-45BC-BD57-EF268ECE7501}" type="sib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500-DE4F-4FE4-8964-0A7DC45B0E65}" type="pres">
      <dgm:prSet presAssocID="{051A9C16-0918-48B3-AFA0-8B50453CC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2FC11-3284-417E-BAAD-EA0DEA546368}" type="pres">
      <dgm:prSet presAssocID="{A67EB4DB-4CB5-46F4-9F4A-CD15CCFA697D}" presName="linNode" presStyleCnt="0"/>
      <dgm:spPr/>
    </dgm:pt>
    <dgm:pt modelId="{779BF80A-4A46-4B00-88F0-3BDD7E4F4D8B}" type="pres">
      <dgm:prSet presAssocID="{A67EB4DB-4CB5-46F4-9F4A-CD15CCFA697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0971-5A17-4F15-BD4A-19353A558770}" type="pres">
      <dgm:prSet presAssocID="{8274F9E0-4346-4B50-95E2-507822473DB9}" presName="sp" presStyleCnt="0"/>
      <dgm:spPr/>
    </dgm:pt>
    <dgm:pt modelId="{61F335F9-5FAD-4191-B5B4-37D702848F3C}" type="pres">
      <dgm:prSet presAssocID="{FD48E286-6BE8-448E-980B-407168ABDA63}" presName="linNode" presStyleCnt="0"/>
      <dgm:spPr/>
    </dgm:pt>
    <dgm:pt modelId="{4AA1B2C9-193B-4008-8DC1-CFA3BF5F69CA}" type="pres">
      <dgm:prSet presAssocID="{FD48E286-6BE8-448E-980B-407168ABDA6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C874-B24C-446A-8A48-0BFA31721FA9}" type="pres">
      <dgm:prSet presAssocID="{B7321FB0-9925-47FE-B7CA-9570BCC5797A}" presName="sp" presStyleCnt="0"/>
      <dgm:spPr/>
    </dgm:pt>
    <dgm:pt modelId="{D2D39918-BF8F-48D7-8C83-CA2F4C45B019}" type="pres">
      <dgm:prSet presAssocID="{52C9EDDE-4CA4-4C20-AD76-CDCC49EB8B4B}" presName="linNode" presStyleCnt="0"/>
      <dgm:spPr/>
    </dgm:pt>
    <dgm:pt modelId="{6E6839F4-B9AA-4B52-B134-0A6F51F3D5AF}" type="pres">
      <dgm:prSet presAssocID="{52C9EDDE-4CA4-4C20-AD76-CDCC49EB8B4B}" presName="parentText" presStyleLbl="node1" presStyleIdx="2" presStyleCnt="7" custScaleY="164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86FB-9650-4A77-A772-ADC6791DC4AC}" type="pres">
      <dgm:prSet presAssocID="{52C9EDDE-4CA4-4C20-AD76-CDCC49EB8B4B}" presName="descendantText" presStyleLbl="alignAccFollowNode1" presStyleIdx="0" presStyleCnt="1" custScaleY="15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918F8-2F48-466C-9790-5D5CBA38882D}" type="pres">
      <dgm:prSet presAssocID="{0FAABFB0-DED7-47C1-BEC2-0C47B03D4EBC}" presName="sp" presStyleCnt="0"/>
      <dgm:spPr/>
    </dgm:pt>
    <dgm:pt modelId="{3E7A5565-8CAF-4584-A56F-6EA6D896F03A}" type="pres">
      <dgm:prSet presAssocID="{FB8CEB80-5B28-4846-B0E0-113E0E02252D}" presName="linNode" presStyleCnt="0"/>
      <dgm:spPr/>
    </dgm:pt>
    <dgm:pt modelId="{DB970FA5-78E5-444D-916A-733E4573DB90}" type="pres">
      <dgm:prSet presAssocID="{FB8CEB80-5B28-4846-B0E0-113E0E02252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97F5-8573-4498-8F0B-F3517BB8F565}" type="pres">
      <dgm:prSet presAssocID="{D19A3E6E-6553-4E50-82ED-8E51D243C397}" presName="sp" presStyleCnt="0"/>
      <dgm:spPr/>
    </dgm:pt>
    <dgm:pt modelId="{32D33666-E0C3-41FC-87DC-95E9370A6E1C}" type="pres">
      <dgm:prSet presAssocID="{6292FD91-1FD7-4194-AC38-BA0543AA6FBB}" presName="linNode" presStyleCnt="0"/>
      <dgm:spPr/>
    </dgm:pt>
    <dgm:pt modelId="{9081A194-6E3E-4282-884C-AE7ED65ADD97}" type="pres">
      <dgm:prSet presAssocID="{6292FD91-1FD7-4194-AC38-BA0543AA6F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007F7-9463-46AC-BFD4-70B49E1553AA}" type="pres">
      <dgm:prSet presAssocID="{F09C42F7-18A3-4AB4-9C26-753C7C7B58A8}" presName="sp" presStyleCnt="0"/>
      <dgm:spPr/>
    </dgm:pt>
    <dgm:pt modelId="{F9650E77-F6EA-49A0-B282-63B105CE76A1}" type="pres">
      <dgm:prSet presAssocID="{36D3663F-8173-4A51-BD33-D0F599321ECE}" presName="linNode" presStyleCnt="0"/>
      <dgm:spPr/>
    </dgm:pt>
    <dgm:pt modelId="{FB18DA46-00FF-4209-8ABF-B46BA6B93655}" type="pres">
      <dgm:prSet presAssocID="{36D3663F-8173-4A51-BD33-D0F599321EC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2085C-35F2-4134-B545-4FA0D13307F9}" type="pres">
      <dgm:prSet presAssocID="{2634F547-DB8A-4BA9-BF19-4F9510772608}" presName="sp" presStyleCnt="0"/>
      <dgm:spPr/>
    </dgm:pt>
    <dgm:pt modelId="{7A06A52F-8D4A-4204-B92B-A81D55981281}" type="pres">
      <dgm:prSet presAssocID="{296BD3FF-D948-4DA4-A581-1585A543B6CA}" presName="linNode" presStyleCnt="0"/>
      <dgm:spPr/>
    </dgm:pt>
    <dgm:pt modelId="{7246ED48-1543-412B-A24B-1B5E5224DF68}" type="pres">
      <dgm:prSet presAssocID="{296BD3FF-D948-4DA4-A581-1585A543B6CA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7660F-74C5-4AC1-BC41-F1FE1715FBA6}" srcId="{52C9EDDE-4CA4-4C20-AD76-CDCC49EB8B4B}" destId="{B323AFAE-6A6A-4E9C-93A6-2E4F4CD8210F}" srcOrd="2" destOrd="0" parTransId="{6FC9ABE9-1A4D-4B85-B32D-A2D7910E234D}" sibTransId="{70684A3B-B8FE-4872-A637-4935694DF46C}"/>
    <dgm:cxn modelId="{F5079EBB-242C-4F7C-9DA2-E087CDEEEB78}" srcId="{051A9C16-0918-48B3-AFA0-8B50453CC1B8}" destId="{52C9EDDE-4CA4-4C20-AD76-CDCC49EB8B4B}" srcOrd="2" destOrd="0" parTransId="{FA16A85D-280A-448C-AA46-CAC1C2C5F3D4}" sibTransId="{0FAABFB0-DED7-47C1-BEC2-0C47B03D4EBC}"/>
    <dgm:cxn modelId="{8D1FA1FE-A657-4EB4-869B-69FBD0BDDC47}" type="presOf" srcId="{FB8CEB80-5B28-4846-B0E0-113E0E02252D}" destId="{DB970FA5-78E5-444D-916A-733E4573DB90}" srcOrd="0" destOrd="0" presId="urn:microsoft.com/office/officeart/2005/8/layout/vList5"/>
    <dgm:cxn modelId="{30C59B27-8480-4E12-A396-272A9F77695C}" srcId="{051A9C16-0918-48B3-AFA0-8B50453CC1B8}" destId="{A67EB4DB-4CB5-46F4-9F4A-CD15CCFA697D}" srcOrd="0" destOrd="0" parTransId="{65A8BDF1-9A74-4A46-9CA3-1E7DCDFA3F61}" sibTransId="{8274F9E0-4346-4B50-95E2-507822473DB9}"/>
    <dgm:cxn modelId="{01451885-9C53-4631-9F5D-23B9EA46D9ED}" type="presOf" srcId="{32C662D0-C750-4910-A66F-892F7D176962}" destId="{EA5B86FB-9650-4A77-A772-ADC6791DC4AC}" srcOrd="0" destOrd="1" presId="urn:microsoft.com/office/officeart/2005/8/layout/vList5"/>
    <dgm:cxn modelId="{4A6635D7-9C0C-44F7-97B7-98E5966BFAEE}" type="presOf" srcId="{52C9EDDE-4CA4-4C20-AD76-CDCC49EB8B4B}" destId="{6E6839F4-B9AA-4B52-B134-0A6F51F3D5AF}" srcOrd="0" destOrd="0" presId="urn:microsoft.com/office/officeart/2005/8/layout/vList5"/>
    <dgm:cxn modelId="{FB7A90BE-A67F-47C6-B97D-9770D2E1F79D}" type="presOf" srcId="{36D3663F-8173-4A51-BD33-D0F599321ECE}" destId="{FB18DA46-00FF-4209-8ABF-B46BA6B93655}" srcOrd="0" destOrd="0" presId="urn:microsoft.com/office/officeart/2005/8/layout/vList5"/>
    <dgm:cxn modelId="{338085E0-2936-4623-B23E-36AEC06A3ACA}" type="presOf" srcId="{FD48E286-6BE8-448E-980B-407168ABDA63}" destId="{4AA1B2C9-193B-4008-8DC1-CFA3BF5F69CA}" srcOrd="0" destOrd="0" presId="urn:microsoft.com/office/officeart/2005/8/layout/vList5"/>
    <dgm:cxn modelId="{07507347-A40C-4121-B959-0C3E9BB713DB}" type="presOf" srcId="{20E85D53-1F0E-4607-8A89-1C5210F9FD8A}" destId="{EA5B86FB-9650-4A77-A772-ADC6791DC4AC}" srcOrd="0" destOrd="0" presId="urn:microsoft.com/office/officeart/2005/8/layout/vList5"/>
    <dgm:cxn modelId="{9BBE424C-8825-4464-ADF8-E02147D3F32B}" type="presOf" srcId="{6292FD91-1FD7-4194-AC38-BA0543AA6FBB}" destId="{9081A194-6E3E-4282-884C-AE7ED65ADD97}" srcOrd="0" destOrd="0" presId="urn:microsoft.com/office/officeart/2005/8/layout/vList5"/>
    <dgm:cxn modelId="{E4272FED-36B2-406A-97EC-7C3623E4628D}" type="presOf" srcId="{296BD3FF-D948-4DA4-A581-1585A543B6CA}" destId="{7246ED48-1543-412B-A24B-1B5E5224DF68}" srcOrd="0" destOrd="0" presId="urn:microsoft.com/office/officeart/2005/8/layout/vList5"/>
    <dgm:cxn modelId="{F004A8C9-6159-4EFB-A739-62559CE891D3}" srcId="{52C9EDDE-4CA4-4C20-AD76-CDCC49EB8B4B}" destId="{20E85D53-1F0E-4607-8A89-1C5210F9FD8A}" srcOrd="0" destOrd="0" parTransId="{B2393CDE-1B36-484D-97C1-8E594A48D238}" sibTransId="{E187E855-87CF-45E1-AD62-C9F0DFEA04A5}"/>
    <dgm:cxn modelId="{6C2EF3F6-F82E-491B-8BB9-CE940ADD4C67}" srcId="{52C9EDDE-4CA4-4C20-AD76-CDCC49EB8B4B}" destId="{32C662D0-C750-4910-A66F-892F7D176962}" srcOrd="1" destOrd="0" parTransId="{EE268DF8-B640-4D89-8D30-56123CA5AE1E}" sibTransId="{13D00EF0-0308-4DD4-AF0B-EDFC6FEE4CA1}"/>
    <dgm:cxn modelId="{4B5D08BA-3CEF-48F8-95C6-8761B2E68F58}" type="presOf" srcId="{A67EB4DB-4CB5-46F4-9F4A-CD15CCFA697D}" destId="{779BF80A-4A46-4B00-88F0-3BDD7E4F4D8B}" srcOrd="0" destOrd="0" presId="urn:microsoft.com/office/officeart/2005/8/layout/vList5"/>
    <dgm:cxn modelId="{41CA4ABE-5905-4F0E-B5CD-92687FAEEC77}" srcId="{051A9C16-0918-48B3-AFA0-8B50453CC1B8}" destId="{FB8CEB80-5B28-4846-B0E0-113E0E02252D}" srcOrd="3" destOrd="0" parTransId="{62EEAD7F-8AC4-4B06-8A51-E9E3E8B372DF}" sibTransId="{D19A3E6E-6553-4E50-82ED-8E51D243C397}"/>
    <dgm:cxn modelId="{E96DB0DE-5923-4FC4-97A9-6EF632D80889}" srcId="{051A9C16-0918-48B3-AFA0-8B50453CC1B8}" destId="{296BD3FF-D948-4DA4-A581-1585A543B6CA}" srcOrd="6" destOrd="0" parTransId="{8178A377-3CF9-42A5-B644-20DE1274465B}" sibTransId="{02A26662-132B-45BC-BD57-EF268ECE7501}"/>
    <dgm:cxn modelId="{DA2CFC2A-0661-4F89-BCD2-047BAC46A6D8}" srcId="{051A9C16-0918-48B3-AFA0-8B50453CC1B8}" destId="{FD48E286-6BE8-448E-980B-407168ABDA63}" srcOrd="1" destOrd="0" parTransId="{64B26CBB-57D3-402A-A5F0-CCD07D6C3167}" sibTransId="{B7321FB0-9925-47FE-B7CA-9570BCC5797A}"/>
    <dgm:cxn modelId="{C0C5D6B2-FADA-4695-953A-D03611D1F27A}" srcId="{051A9C16-0918-48B3-AFA0-8B50453CC1B8}" destId="{6292FD91-1FD7-4194-AC38-BA0543AA6FBB}" srcOrd="4" destOrd="0" parTransId="{EF21E673-52E1-4FEF-889E-B76717432763}" sibTransId="{F09C42F7-18A3-4AB4-9C26-753C7C7B58A8}"/>
    <dgm:cxn modelId="{1C93AB0F-7B25-49BA-B123-CBF5341C3CE6}" type="presOf" srcId="{B323AFAE-6A6A-4E9C-93A6-2E4F4CD8210F}" destId="{EA5B86FB-9650-4A77-A772-ADC6791DC4AC}" srcOrd="0" destOrd="2" presId="urn:microsoft.com/office/officeart/2005/8/layout/vList5"/>
    <dgm:cxn modelId="{02C87736-B728-4601-BEDE-8B32F68459DC}" type="presOf" srcId="{051A9C16-0918-48B3-AFA0-8B50453CC1B8}" destId="{DBF10500-DE4F-4FE4-8964-0A7DC45B0E65}" srcOrd="0" destOrd="0" presId="urn:microsoft.com/office/officeart/2005/8/layout/vList5"/>
    <dgm:cxn modelId="{A14585CA-86A2-41DF-8EB6-449AFCE30ED9}" srcId="{051A9C16-0918-48B3-AFA0-8B50453CC1B8}" destId="{36D3663F-8173-4A51-BD33-D0F599321ECE}" srcOrd="5" destOrd="0" parTransId="{57293EC3-AF64-4979-BB82-FDB17CE0CC06}" sibTransId="{2634F547-DB8A-4BA9-BF19-4F9510772608}"/>
    <dgm:cxn modelId="{4AA5FBBD-D60C-463C-B4D2-EFB6EF0C38EB}" type="presParOf" srcId="{DBF10500-DE4F-4FE4-8964-0A7DC45B0E65}" destId="{6F92FC11-3284-417E-BAAD-EA0DEA546368}" srcOrd="0" destOrd="0" presId="urn:microsoft.com/office/officeart/2005/8/layout/vList5"/>
    <dgm:cxn modelId="{21EC6CAE-9ABB-42A3-8EA3-6C778095FA15}" type="presParOf" srcId="{6F92FC11-3284-417E-BAAD-EA0DEA546368}" destId="{779BF80A-4A46-4B00-88F0-3BDD7E4F4D8B}" srcOrd="0" destOrd="0" presId="urn:microsoft.com/office/officeart/2005/8/layout/vList5"/>
    <dgm:cxn modelId="{34DD3140-C0CB-46AA-82D2-A9352A5003B3}" type="presParOf" srcId="{DBF10500-DE4F-4FE4-8964-0A7DC45B0E65}" destId="{3F0B0971-5A17-4F15-BD4A-19353A558770}" srcOrd="1" destOrd="0" presId="urn:microsoft.com/office/officeart/2005/8/layout/vList5"/>
    <dgm:cxn modelId="{42275CBC-8835-4000-9F99-0ECE77F93A26}" type="presParOf" srcId="{DBF10500-DE4F-4FE4-8964-0A7DC45B0E65}" destId="{61F335F9-5FAD-4191-B5B4-37D702848F3C}" srcOrd="2" destOrd="0" presId="urn:microsoft.com/office/officeart/2005/8/layout/vList5"/>
    <dgm:cxn modelId="{849D6D9F-F4B1-4107-8A97-D9EA380BD28A}" type="presParOf" srcId="{61F335F9-5FAD-4191-B5B4-37D702848F3C}" destId="{4AA1B2C9-193B-4008-8DC1-CFA3BF5F69CA}" srcOrd="0" destOrd="0" presId="urn:microsoft.com/office/officeart/2005/8/layout/vList5"/>
    <dgm:cxn modelId="{58A37D07-62D5-46EA-9032-92106382AFCA}" type="presParOf" srcId="{DBF10500-DE4F-4FE4-8964-0A7DC45B0E65}" destId="{0576C874-B24C-446A-8A48-0BFA31721FA9}" srcOrd="3" destOrd="0" presId="urn:microsoft.com/office/officeart/2005/8/layout/vList5"/>
    <dgm:cxn modelId="{9BB4D28E-5647-4753-BDB2-92CD5CAF2C86}" type="presParOf" srcId="{DBF10500-DE4F-4FE4-8964-0A7DC45B0E65}" destId="{D2D39918-BF8F-48D7-8C83-CA2F4C45B019}" srcOrd="4" destOrd="0" presId="urn:microsoft.com/office/officeart/2005/8/layout/vList5"/>
    <dgm:cxn modelId="{0C1427E7-9E28-4BF4-9CBC-F967EAF854D1}" type="presParOf" srcId="{D2D39918-BF8F-48D7-8C83-CA2F4C45B019}" destId="{6E6839F4-B9AA-4B52-B134-0A6F51F3D5AF}" srcOrd="0" destOrd="0" presId="urn:microsoft.com/office/officeart/2005/8/layout/vList5"/>
    <dgm:cxn modelId="{EC95C6CE-E2AF-4311-8FCE-B5C84A4C164B}" type="presParOf" srcId="{D2D39918-BF8F-48D7-8C83-CA2F4C45B019}" destId="{EA5B86FB-9650-4A77-A772-ADC6791DC4AC}" srcOrd="1" destOrd="0" presId="urn:microsoft.com/office/officeart/2005/8/layout/vList5"/>
    <dgm:cxn modelId="{4AB1F03F-5C91-46F9-B953-F365D2181CBB}" type="presParOf" srcId="{DBF10500-DE4F-4FE4-8964-0A7DC45B0E65}" destId="{249918F8-2F48-466C-9790-5D5CBA38882D}" srcOrd="5" destOrd="0" presId="urn:microsoft.com/office/officeart/2005/8/layout/vList5"/>
    <dgm:cxn modelId="{7C6A3487-4185-4D4B-9C26-C524D18D3D32}" type="presParOf" srcId="{DBF10500-DE4F-4FE4-8964-0A7DC45B0E65}" destId="{3E7A5565-8CAF-4584-A56F-6EA6D896F03A}" srcOrd="6" destOrd="0" presId="urn:microsoft.com/office/officeart/2005/8/layout/vList5"/>
    <dgm:cxn modelId="{1FB4FC1E-6747-4E10-A8BE-CF2226ACA87B}" type="presParOf" srcId="{3E7A5565-8CAF-4584-A56F-6EA6D896F03A}" destId="{DB970FA5-78E5-444D-916A-733E4573DB90}" srcOrd="0" destOrd="0" presId="urn:microsoft.com/office/officeart/2005/8/layout/vList5"/>
    <dgm:cxn modelId="{5326276B-6D41-4102-B42A-BD2F0E555036}" type="presParOf" srcId="{DBF10500-DE4F-4FE4-8964-0A7DC45B0E65}" destId="{62CE97F5-8573-4498-8F0B-F3517BB8F565}" srcOrd="7" destOrd="0" presId="urn:microsoft.com/office/officeart/2005/8/layout/vList5"/>
    <dgm:cxn modelId="{CECD4DED-60F6-4A0D-BF3D-6772E5DC3811}" type="presParOf" srcId="{DBF10500-DE4F-4FE4-8964-0A7DC45B0E65}" destId="{32D33666-E0C3-41FC-87DC-95E9370A6E1C}" srcOrd="8" destOrd="0" presId="urn:microsoft.com/office/officeart/2005/8/layout/vList5"/>
    <dgm:cxn modelId="{2D543815-4F77-4B5E-B599-488A0271F4E6}" type="presParOf" srcId="{32D33666-E0C3-41FC-87DC-95E9370A6E1C}" destId="{9081A194-6E3E-4282-884C-AE7ED65ADD97}" srcOrd="0" destOrd="0" presId="urn:microsoft.com/office/officeart/2005/8/layout/vList5"/>
    <dgm:cxn modelId="{253B80D1-7329-4BC9-ACB2-72C049B5EDE2}" type="presParOf" srcId="{DBF10500-DE4F-4FE4-8964-0A7DC45B0E65}" destId="{A54007F7-9463-46AC-BFD4-70B49E1553AA}" srcOrd="9" destOrd="0" presId="urn:microsoft.com/office/officeart/2005/8/layout/vList5"/>
    <dgm:cxn modelId="{100B58A4-3061-463A-B9B5-DAC26B3546A1}" type="presParOf" srcId="{DBF10500-DE4F-4FE4-8964-0A7DC45B0E65}" destId="{F9650E77-F6EA-49A0-B282-63B105CE76A1}" srcOrd="10" destOrd="0" presId="urn:microsoft.com/office/officeart/2005/8/layout/vList5"/>
    <dgm:cxn modelId="{06CF3925-18D6-4807-8D6B-C09B9161541A}" type="presParOf" srcId="{F9650E77-F6EA-49A0-B282-63B105CE76A1}" destId="{FB18DA46-00FF-4209-8ABF-B46BA6B93655}" srcOrd="0" destOrd="0" presId="urn:microsoft.com/office/officeart/2005/8/layout/vList5"/>
    <dgm:cxn modelId="{B48E362C-4014-466D-AF12-C5C2EDDC7BC8}" type="presParOf" srcId="{DBF10500-DE4F-4FE4-8964-0A7DC45B0E65}" destId="{A9F2085C-35F2-4134-B545-4FA0D13307F9}" srcOrd="11" destOrd="0" presId="urn:microsoft.com/office/officeart/2005/8/layout/vList5"/>
    <dgm:cxn modelId="{65983756-A7C7-40E2-ADAA-320C43C94C38}" type="presParOf" srcId="{DBF10500-DE4F-4FE4-8964-0A7DC45B0E65}" destId="{7A06A52F-8D4A-4204-B92B-A81D55981281}" srcOrd="12" destOrd="0" presId="urn:microsoft.com/office/officeart/2005/8/layout/vList5"/>
    <dgm:cxn modelId="{E8F9F3A0-B33C-480B-B3F4-CAC205D717F5}" type="presParOf" srcId="{7A06A52F-8D4A-4204-B92B-A81D55981281}" destId="{7246ED48-1543-412B-A24B-1B5E5224DF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51A9C16-0918-48B3-AFA0-8B50453CC1B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EB4DB-4CB5-46F4-9F4A-CD15CCFA697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8BDF1-9A74-4A46-9CA3-1E7DCDFA3F61}" type="par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4F9E0-4346-4B50-95E2-507822473DB9}" type="sib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E286-6BE8-448E-980B-407168ABDA63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26CBB-57D3-402A-A5F0-CCD07D6C3167}" type="par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1FB0-9925-47FE-B7CA-9570BCC5797A}" type="sib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EDDE-4CA4-4C20-AD76-CDCC49EB8B4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A85D-280A-448C-AA46-CAC1C2C5F3D4}" type="par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BFB0-DED7-47C1-BEC2-0C47B03D4EBC}" type="sib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85D53-1F0E-4607-8A89-1C5210F9FD8A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93CDE-1B36-484D-97C1-8E594A48D238}" type="par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E855-87CF-45E1-AD62-C9F0DFEA04A5}" type="sib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662D0-C750-4910-A66F-892F7D176962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68DF8-B640-4D89-8D30-56123CA5AE1E}" type="par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00EF0-0308-4DD4-AF0B-EDFC6FEE4CA1}" type="sib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3AFAE-6A6A-4E9C-93A6-2E4F4CD8210F}">
      <dgm:prSet custT="1"/>
      <dgm:spPr/>
      <dgm:t>
        <a:bodyPr/>
        <a:lstStyle/>
        <a:p>
          <a:pPr rtl="0"/>
          <a:r>
            <a:rPr lang="en-US" sz="1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9ABE9-1A4D-4B85-B32D-A2D7910E234D}" type="par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84A3B-B8FE-4872-A637-4935694DF46C}" type="sib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CEB80-5B28-4846-B0E0-113E0E02252D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EAD7F-8AC4-4B06-8A51-E9E3E8B372DF}" type="par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A3E6E-6553-4E50-82ED-8E51D243C397}" type="sib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FD91-1FD7-4194-AC38-BA0543AA6FBB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1E673-52E1-4FEF-889E-B76717432763}" type="par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42F7-18A3-4AB4-9C26-753C7C7B58A8}" type="sib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3663F-8173-4A51-BD33-D0F599321ECE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3EC3-AF64-4979-BB82-FDB17CE0CC06}" type="par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547-DB8A-4BA9-BF19-4F9510772608}" type="sib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D3FF-D948-4DA4-A581-1585A543B6CA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A377-3CF9-42A5-B644-20DE1274465B}" type="par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26662-132B-45BC-BD57-EF268ECE7501}" type="sib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500-DE4F-4FE4-8964-0A7DC45B0E65}" type="pres">
      <dgm:prSet presAssocID="{051A9C16-0918-48B3-AFA0-8B50453CC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2FC11-3284-417E-BAAD-EA0DEA546368}" type="pres">
      <dgm:prSet presAssocID="{A67EB4DB-4CB5-46F4-9F4A-CD15CCFA697D}" presName="linNode" presStyleCnt="0"/>
      <dgm:spPr/>
    </dgm:pt>
    <dgm:pt modelId="{779BF80A-4A46-4B00-88F0-3BDD7E4F4D8B}" type="pres">
      <dgm:prSet presAssocID="{A67EB4DB-4CB5-46F4-9F4A-CD15CCFA697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0971-5A17-4F15-BD4A-19353A558770}" type="pres">
      <dgm:prSet presAssocID="{8274F9E0-4346-4B50-95E2-507822473DB9}" presName="sp" presStyleCnt="0"/>
      <dgm:spPr/>
    </dgm:pt>
    <dgm:pt modelId="{61F335F9-5FAD-4191-B5B4-37D702848F3C}" type="pres">
      <dgm:prSet presAssocID="{FD48E286-6BE8-448E-980B-407168ABDA63}" presName="linNode" presStyleCnt="0"/>
      <dgm:spPr/>
    </dgm:pt>
    <dgm:pt modelId="{4AA1B2C9-193B-4008-8DC1-CFA3BF5F69CA}" type="pres">
      <dgm:prSet presAssocID="{FD48E286-6BE8-448E-980B-407168ABDA6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C874-B24C-446A-8A48-0BFA31721FA9}" type="pres">
      <dgm:prSet presAssocID="{B7321FB0-9925-47FE-B7CA-9570BCC5797A}" presName="sp" presStyleCnt="0"/>
      <dgm:spPr/>
    </dgm:pt>
    <dgm:pt modelId="{D2D39918-BF8F-48D7-8C83-CA2F4C45B019}" type="pres">
      <dgm:prSet presAssocID="{52C9EDDE-4CA4-4C20-AD76-CDCC49EB8B4B}" presName="linNode" presStyleCnt="0"/>
      <dgm:spPr/>
    </dgm:pt>
    <dgm:pt modelId="{6E6839F4-B9AA-4B52-B134-0A6F51F3D5AF}" type="pres">
      <dgm:prSet presAssocID="{52C9EDDE-4CA4-4C20-AD76-CDCC49EB8B4B}" presName="parentText" presStyleLbl="node1" presStyleIdx="2" presStyleCnt="7" custScaleY="164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86FB-9650-4A77-A772-ADC6791DC4AC}" type="pres">
      <dgm:prSet presAssocID="{52C9EDDE-4CA4-4C20-AD76-CDCC49EB8B4B}" presName="descendantText" presStyleLbl="alignAccFollowNode1" presStyleIdx="0" presStyleCnt="1" custScaleY="15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918F8-2F48-466C-9790-5D5CBA38882D}" type="pres">
      <dgm:prSet presAssocID="{0FAABFB0-DED7-47C1-BEC2-0C47B03D4EBC}" presName="sp" presStyleCnt="0"/>
      <dgm:spPr/>
    </dgm:pt>
    <dgm:pt modelId="{3E7A5565-8CAF-4584-A56F-6EA6D896F03A}" type="pres">
      <dgm:prSet presAssocID="{FB8CEB80-5B28-4846-B0E0-113E0E02252D}" presName="linNode" presStyleCnt="0"/>
      <dgm:spPr/>
    </dgm:pt>
    <dgm:pt modelId="{DB970FA5-78E5-444D-916A-733E4573DB90}" type="pres">
      <dgm:prSet presAssocID="{FB8CEB80-5B28-4846-B0E0-113E0E02252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97F5-8573-4498-8F0B-F3517BB8F565}" type="pres">
      <dgm:prSet presAssocID="{D19A3E6E-6553-4E50-82ED-8E51D243C397}" presName="sp" presStyleCnt="0"/>
      <dgm:spPr/>
    </dgm:pt>
    <dgm:pt modelId="{32D33666-E0C3-41FC-87DC-95E9370A6E1C}" type="pres">
      <dgm:prSet presAssocID="{6292FD91-1FD7-4194-AC38-BA0543AA6FBB}" presName="linNode" presStyleCnt="0"/>
      <dgm:spPr/>
    </dgm:pt>
    <dgm:pt modelId="{9081A194-6E3E-4282-884C-AE7ED65ADD97}" type="pres">
      <dgm:prSet presAssocID="{6292FD91-1FD7-4194-AC38-BA0543AA6F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007F7-9463-46AC-BFD4-70B49E1553AA}" type="pres">
      <dgm:prSet presAssocID="{F09C42F7-18A3-4AB4-9C26-753C7C7B58A8}" presName="sp" presStyleCnt="0"/>
      <dgm:spPr/>
    </dgm:pt>
    <dgm:pt modelId="{F9650E77-F6EA-49A0-B282-63B105CE76A1}" type="pres">
      <dgm:prSet presAssocID="{36D3663F-8173-4A51-BD33-D0F599321ECE}" presName="linNode" presStyleCnt="0"/>
      <dgm:spPr/>
    </dgm:pt>
    <dgm:pt modelId="{FB18DA46-00FF-4209-8ABF-B46BA6B93655}" type="pres">
      <dgm:prSet presAssocID="{36D3663F-8173-4A51-BD33-D0F599321EC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2085C-35F2-4134-B545-4FA0D13307F9}" type="pres">
      <dgm:prSet presAssocID="{2634F547-DB8A-4BA9-BF19-4F9510772608}" presName="sp" presStyleCnt="0"/>
      <dgm:spPr/>
    </dgm:pt>
    <dgm:pt modelId="{7A06A52F-8D4A-4204-B92B-A81D55981281}" type="pres">
      <dgm:prSet presAssocID="{296BD3FF-D948-4DA4-A581-1585A543B6CA}" presName="linNode" presStyleCnt="0"/>
      <dgm:spPr/>
    </dgm:pt>
    <dgm:pt modelId="{7246ED48-1543-412B-A24B-1B5E5224DF68}" type="pres">
      <dgm:prSet presAssocID="{296BD3FF-D948-4DA4-A581-1585A543B6CA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7660F-74C5-4AC1-BC41-F1FE1715FBA6}" srcId="{52C9EDDE-4CA4-4C20-AD76-CDCC49EB8B4B}" destId="{B323AFAE-6A6A-4E9C-93A6-2E4F4CD8210F}" srcOrd="2" destOrd="0" parTransId="{6FC9ABE9-1A4D-4B85-B32D-A2D7910E234D}" sibTransId="{70684A3B-B8FE-4872-A637-4935694DF46C}"/>
    <dgm:cxn modelId="{F5079EBB-242C-4F7C-9DA2-E087CDEEEB78}" srcId="{051A9C16-0918-48B3-AFA0-8B50453CC1B8}" destId="{52C9EDDE-4CA4-4C20-AD76-CDCC49EB8B4B}" srcOrd="2" destOrd="0" parTransId="{FA16A85D-280A-448C-AA46-CAC1C2C5F3D4}" sibTransId="{0FAABFB0-DED7-47C1-BEC2-0C47B03D4EBC}"/>
    <dgm:cxn modelId="{F2329C49-BCAA-418F-908C-C5E7AD8C1989}" type="presOf" srcId="{FB8CEB80-5B28-4846-B0E0-113E0E02252D}" destId="{DB970FA5-78E5-444D-916A-733E4573DB90}" srcOrd="0" destOrd="0" presId="urn:microsoft.com/office/officeart/2005/8/layout/vList5"/>
    <dgm:cxn modelId="{30C59B27-8480-4E12-A396-272A9F77695C}" srcId="{051A9C16-0918-48B3-AFA0-8B50453CC1B8}" destId="{A67EB4DB-4CB5-46F4-9F4A-CD15CCFA697D}" srcOrd="0" destOrd="0" parTransId="{65A8BDF1-9A74-4A46-9CA3-1E7DCDFA3F61}" sibTransId="{8274F9E0-4346-4B50-95E2-507822473DB9}"/>
    <dgm:cxn modelId="{76EF393F-59F0-48F8-B22A-8E2D96AA9F18}" type="presOf" srcId="{32C662D0-C750-4910-A66F-892F7D176962}" destId="{EA5B86FB-9650-4A77-A772-ADC6791DC4AC}" srcOrd="0" destOrd="1" presId="urn:microsoft.com/office/officeart/2005/8/layout/vList5"/>
    <dgm:cxn modelId="{4AB78C3F-ADB6-4BA9-BFEF-76865F7FC424}" type="presOf" srcId="{20E85D53-1F0E-4607-8A89-1C5210F9FD8A}" destId="{EA5B86FB-9650-4A77-A772-ADC6791DC4AC}" srcOrd="0" destOrd="0" presId="urn:microsoft.com/office/officeart/2005/8/layout/vList5"/>
    <dgm:cxn modelId="{54C991D8-2377-437F-B92C-4552ECB5D8DB}" type="presOf" srcId="{296BD3FF-D948-4DA4-A581-1585A543B6CA}" destId="{7246ED48-1543-412B-A24B-1B5E5224DF68}" srcOrd="0" destOrd="0" presId="urn:microsoft.com/office/officeart/2005/8/layout/vList5"/>
    <dgm:cxn modelId="{67ECAA44-CFBD-4F6A-BDD1-F3E4D04523EE}" type="presOf" srcId="{52C9EDDE-4CA4-4C20-AD76-CDCC49EB8B4B}" destId="{6E6839F4-B9AA-4B52-B134-0A6F51F3D5AF}" srcOrd="0" destOrd="0" presId="urn:microsoft.com/office/officeart/2005/8/layout/vList5"/>
    <dgm:cxn modelId="{6C6EB3A1-52B1-46F3-9AA6-04DBFF248C4A}" type="presOf" srcId="{6292FD91-1FD7-4194-AC38-BA0543AA6FBB}" destId="{9081A194-6E3E-4282-884C-AE7ED65ADD97}" srcOrd="0" destOrd="0" presId="urn:microsoft.com/office/officeart/2005/8/layout/vList5"/>
    <dgm:cxn modelId="{F004A8C9-6159-4EFB-A739-62559CE891D3}" srcId="{52C9EDDE-4CA4-4C20-AD76-CDCC49EB8B4B}" destId="{20E85D53-1F0E-4607-8A89-1C5210F9FD8A}" srcOrd="0" destOrd="0" parTransId="{B2393CDE-1B36-484D-97C1-8E594A48D238}" sibTransId="{E187E855-87CF-45E1-AD62-C9F0DFEA04A5}"/>
    <dgm:cxn modelId="{6C2EF3F6-F82E-491B-8BB9-CE940ADD4C67}" srcId="{52C9EDDE-4CA4-4C20-AD76-CDCC49EB8B4B}" destId="{32C662D0-C750-4910-A66F-892F7D176962}" srcOrd="1" destOrd="0" parTransId="{EE268DF8-B640-4D89-8D30-56123CA5AE1E}" sibTransId="{13D00EF0-0308-4DD4-AF0B-EDFC6FEE4CA1}"/>
    <dgm:cxn modelId="{41CA4ABE-5905-4F0E-B5CD-92687FAEEC77}" srcId="{051A9C16-0918-48B3-AFA0-8B50453CC1B8}" destId="{FB8CEB80-5B28-4846-B0E0-113E0E02252D}" srcOrd="3" destOrd="0" parTransId="{62EEAD7F-8AC4-4B06-8A51-E9E3E8B372DF}" sibTransId="{D19A3E6E-6553-4E50-82ED-8E51D243C397}"/>
    <dgm:cxn modelId="{DE07C79C-C970-4300-828D-75D4A38F4A5B}" type="presOf" srcId="{36D3663F-8173-4A51-BD33-D0F599321ECE}" destId="{FB18DA46-00FF-4209-8ABF-B46BA6B93655}" srcOrd="0" destOrd="0" presId="urn:microsoft.com/office/officeart/2005/8/layout/vList5"/>
    <dgm:cxn modelId="{D395D2A9-1FA6-458C-891E-25BB17DEC617}" type="presOf" srcId="{FD48E286-6BE8-448E-980B-407168ABDA63}" destId="{4AA1B2C9-193B-4008-8DC1-CFA3BF5F69CA}" srcOrd="0" destOrd="0" presId="urn:microsoft.com/office/officeart/2005/8/layout/vList5"/>
    <dgm:cxn modelId="{E96DB0DE-5923-4FC4-97A9-6EF632D80889}" srcId="{051A9C16-0918-48B3-AFA0-8B50453CC1B8}" destId="{296BD3FF-D948-4DA4-A581-1585A543B6CA}" srcOrd="6" destOrd="0" parTransId="{8178A377-3CF9-42A5-B644-20DE1274465B}" sibTransId="{02A26662-132B-45BC-BD57-EF268ECE7501}"/>
    <dgm:cxn modelId="{DA2CFC2A-0661-4F89-BCD2-047BAC46A6D8}" srcId="{051A9C16-0918-48B3-AFA0-8B50453CC1B8}" destId="{FD48E286-6BE8-448E-980B-407168ABDA63}" srcOrd="1" destOrd="0" parTransId="{64B26CBB-57D3-402A-A5F0-CCD07D6C3167}" sibTransId="{B7321FB0-9925-47FE-B7CA-9570BCC5797A}"/>
    <dgm:cxn modelId="{C0C5D6B2-FADA-4695-953A-D03611D1F27A}" srcId="{051A9C16-0918-48B3-AFA0-8B50453CC1B8}" destId="{6292FD91-1FD7-4194-AC38-BA0543AA6FBB}" srcOrd="4" destOrd="0" parTransId="{EF21E673-52E1-4FEF-889E-B76717432763}" sibTransId="{F09C42F7-18A3-4AB4-9C26-753C7C7B58A8}"/>
    <dgm:cxn modelId="{0AF553A4-BD94-49B6-B9D6-3685F7547C5A}" type="presOf" srcId="{A67EB4DB-4CB5-46F4-9F4A-CD15CCFA697D}" destId="{779BF80A-4A46-4B00-88F0-3BDD7E4F4D8B}" srcOrd="0" destOrd="0" presId="urn:microsoft.com/office/officeart/2005/8/layout/vList5"/>
    <dgm:cxn modelId="{5E148B01-EA03-4E52-A33B-DD1AF687F567}" type="presOf" srcId="{051A9C16-0918-48B3-AFA0-8B50453CC1B8}" destId="{DBF10500-DE4F-4FE4-8964-0A7DC45B0E65}" srcOrd="0" destOrd="0" presId="urn:microsoft.com/office/officeart/2005/8/layout/vList5"/>
    <dgm:cxn modelId="{A14585CA-86A2-41DF-8EB6-449AFCE30ED9}" srcId="{051A9C16-0918-48B3-AFA0-8B50453CC1B8}" destId="{36D3663F-8173-4A51-BD33-D0F599321ECE}" srcOrd="5" destOrd="0" parTransId="{57293EC3-AF64-4979-BB82-FDB17CE0CC06}" sibTransId="{2634F547-DB8A-4BA9-BF19-4F9510772608}"/>
    <dgm:cxn modelId="{322F81D3-93D2-4479-BF41-314BCC34E806}" type="presOf" srcId="{B323AFAE-6A6A-4E9C-93A6-2E4F4CD8210F}" destId="{EA5B86FB-9650-4A77-A772-ADC6791DC4AC}" srcOrd="0" destOrd="2" presId="urn:microsoft.com/office/officeart/2005/8/layout/vList5"/>
    <dgm:cxn modelId="{5D2218D6-18BB-41C2-B76A-A5E303C292E1}" type="presParOf" srcId="{DBF10500-DE4F-4FE4-8964-0A7DC45B0E65}" destId="{6F92FC11-3284-417E-BAAD-EA0DEA546368}" srcOrd="0" destOrd="0" presId="urn:microsoft.com/office/officeart/2005/8/layout/vList5"/>
    <dgm:cxn modelId="{45697A64-D8BE-4343-9532-A20D5ACF702E}" type="presParOf" srcId="{6F92FC11-3284-417E-BAAD-EA0DEA546368}" destId="{779BF80A-4A46-4B00-88F0-3BDD7E4F4D8B}" srcOrd="0" destOrd="0" presId="urn:microsoft.com/office/officeart/2005/8/layout/vList5"/>
    <dgm:cxn modelId="{C2CF67CE-0D93-4658-BECC-E996DC039AF3}" type="presParOf" srcId="{DBF10500-DE4F-4FE4-8964-0A7DC45B0E65}" destId="{3F0B0971-5A17-4F15-BD4A-19353A558770}" srcOrd="1" destOrd="0" presId="urn:microsoft.com/office/officeart/2005/8/layout/vList5"/>
    <dgm:cxn modelId="{C721D0D4-3335-4825-B8B7-308C624BCBD6}" type="presParOf" srcId="{DBF10500-DE4F-4FE4-8964-0A7DC45B0E65}" destId="{61F335F9-5FAD-4191-B5B4-37D702848F3C}" srcOrd="2" destOrd="0" presId="urn:microsoft.com/office/officeart/2005/8/layout/vList5"/>
    <dgm:cxn modelId="{C048DD1D-F365-4EE9-8667-EF19DBF6D150}" type="presParOf" srcId="{61F335F9-5FAD-4191-B5B4-37D702848F3C}" destId="{4AA1B2C9-193B-4008-8DC1-CFA3BF5F69CA}" srcOrd="0" destOrd="0" presId="urn:microsoft.com/office/officeart/2005/8/layout/vList5"/>
    <dgm:cxn modelId="{96E39EBC-8130-42FD-BE54-4BD875A611A6}" type="presParOf" srcId="{DBF10500-DE4F-4FE4-8964-0A7DC45B0E65}" destId="{0576C874-B24C-446A-8A48-0BFA31721FA9}" srcOrd="3" destOrd="0" presId="urn:microsoft.com/office/officeart/2005/8/layout/vList5"/>
    <dgm:cxn modelId="{916F2563-581F-4F0F-AE37-AB676FC7D739}" type="presParOf" srcId="{DBF10500-DE4F-4FE4-8964-0A7DC45B0E65}" destId="{D2D39918-BF8F-48D7-8C83-CA2F4C45B019}" srcOrd="4" destOrd="0" presId="urn:microsoft.com/office/officeart/2005/8/layout/vList5"/>
    <dgm:cxn modelId="{9BE51D48-11BA-43B8-AC41-CE40A25D912F}" type="presParOf" srcId="{D2D39918-BF8F-48D7-8C83-CA2F4C45B019}" destId="{6E6839F4-B9AA-4B52-B134-0A6F51F3D5AF}" srcOrd="0" destOrd="0" presId="urn:microsoft.com/office/officeart/2005/8/layout/vList5"/>
    <dgm:cxn modelId="{CEA36826-7AF3-482E-A49A-4A61C5221FE1}" type="presParOf" srcId="{D2D39918-BF8F-48D7-8C83-CA2F4C45B019}" destId="{EA5B86FB-9650-4A77-A772-ADC6791DC4AC}" srcOrd="1" destOrd="0" presId="urn:microsoft.com/office/officeart/2005/8/layout/vList5"/>
    <dgm:cxn modelId="{777DF237-75F0-4344-AFDE-9DBAA7FDEE41}" type="presParOf" srcId="{DBF10500-DE4F-4FE4-8964-0A7DC45B0E65}" destId="{249918F8-2F48-466C-9790-5D5CBA38882D}" srcOrd="5" destOrd="0" presId="urn:microsoft.com/office/officeart/2005/8/layout/vList5"/>
    <dgm:cxn modelId="{FDFB0634-AA03-411F-BB08-C645EED8FEF6}" type="presParOf" srcId="{DBF10500-DE4F-4FE4-8964-0A7DC45B0E65}" destId="{3E7A5565-8CAF-4584-A56F-6EA6D896F03A}" srcOrd="6" destOrd="0" presId="urn:microsoft.com/office/officeart/2005/8/layout/vList5"/>
    <dgm:cxn modelId="{A7A25649-C45B-4A50-BBD0-DD6AB5741580}" type="presParOf" srcId="{3E7A5565-8CAF-4584-A56F-6EA6D896F03A}" destId="{DB970FA5-78E5-444D-916A-733E4573DB90}" srcOrd="0" destOrd="0" presId="urn:microsoft.com/office/officeart/2005/8/layout/vList5"/>
    <dgm:cxn modelId="{2AD1FC86-510B-43C4-842A-2CC9CF6D0BAD}" type="presParOf" srcId="{DBF10500-DE4F-4FE4-8964-0A7DC45B0E65}" destId="{62CE97F5-8573-4498-8F0B-F3517BB8F565}" srcOrd="7" destOrd="0" presId="urn:microsoft.com/office/officeart/2005/8/layout/vList5"/>
    <dgm:cxn modelId="{41B59807-46DC-482E-8800-364C7899F8B6}" type="presParOf" srcId="{DBF10500-DE4F-4FE4-8964-0A7DC45B0E65}" destId="{32D33666-E0C3-41FC-87DC-95E9370A6E1C}" srcOrd="8" destOrd="0" presId="urn:microsoft.com/office/officeart/2005/8/layout/vList5"/>
    <dgm:cxn modelId="{8C88A625-D548-443B-A12E-933B70E19418}" type="presParOf" srcId="{32D33666-E0C3-41FC-87DC-95E9370A6E1C}" destId="{9081A194-6E3E-4282-884C-AE7ED65ADD97}" srcOrd="0" destOrd="0" presId="urn:microsoft.com/office/officeart/2005/8/layout/vList5"/>
    <dgm:cxn modelId="{EED9BD21-DF17-478C-8256-2FC0AF39A9FB}" type="presParOf" srcId="{DBF10500-DE4F-4FE4-8964-0A7DC45B0E65}" destId="{A54007F7-9463-46AC-BFD4-70B49E1553AA}" srcOrd="9" destOrd="0" presId="urn:microsoft.com/office/officeart/2005/8/layout/vList5"/>
    <dgm:cxn modelId="{4AF9CE64-4703-4C61-89DC-460FB8131A04}" type="presParOf" srcId="{DBF10500-DE4F-4FE4-8964-0A7DC45B0E65}" destId="{F9650E77-F6EA-49A0-B282-63B105CE76A1}" srcOrd="10" destOrd="0" presId="urn:microsoft.com/office/officeart/2005/8/layout/vList5"/>
    <dgm:cxn modelId="{11EC9548-A266-4046-BBA5-27B18920D496}" type="presParOf" srcId="{F9650E77-F6EA-49A0-B282-63B105CE76A1}" destId="{FB18DA46-00FF-4209-8ABF-B46BA6B93655}" srcOrd="0" destOrd="0" presId="urn:microsoft.com/office/officeart/2005/8/layout/vList5"/>
    <dgm:cxn modelId="{8E50335D-EE20-450F-A87C-E4F04F8B866B}" type="presParOf" srcId="{DBF10500-DE4F-4FE4-8964-0A7DC45B0E65}" destId="{A9F2085C-35F2-4134-B545-4FA0D13307F9}" srcOrd="11" destOrd="0" presId="urn:microsoft.com/office/officeart/2005/8/layout/vList5"/>
    <dgm:cxn modelId="{4F8CE068-42A6-418E-9087-1911FA0C9914}" type="presParOf" srcId="{DBF10500-DE4F-4FE4-8964-0A7DC45B0E65}" destId="{7A06A52F-8D4A-4204-B92B-A81D55981281}" srcOrd="12" destOrd="0" presId="urn:microsoft.com/office/officeart/2005/8/layout/vList5"/>
    <dgm:cxn modelId="{DDF860C2-6F5A-4DD1-B350-0E38A68C5B72}" type="presParOf" srcId="{7A06A52F-8D4A-4204-B92B-A81D55981281}" destId="{7246ED48-1543-412B-A24B-1B5E5224DF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51A9C16-0918-48B3-AFA0-8B50453CC1B8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7EB4DB-4CB5-46F4-9F4A-CD15CCFA697D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A8BDF1-9A74-4A46-9CA3-1E7DCDFA3F61}" type="par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4F9E0-4346-4B50-95E2-507822473DB9}" type="sibTrans" cxnId="{30C59B27-8480-4E12-A396-272A9F77695C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48E286-6BE8-448E-980B-407168ABDA63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26CBB-57D3-402A-A5F0-CCD07D6C3167}" type="par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321FB0-9925-47FE-B7CA-9570BCC5797A}" type="sibTrans" cxnId="{DA2CFC2A-0661-4F89-BCD2-047BAC46A6D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9EDDE-4CA4-4C20-AD76-CDCC49EB8B4B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A85D-280A-448C-AA46-CAC1C2C5F3D4}" type="par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AABFB0-DED7-47C1-BEC2-0C47B03D4EBC}" type="sibTrans" cxnId="{F5079EBB-242C-4F7C-9DA2-E087CDEEEB78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E85D53-1F0E-4607-8A89-1C5210F9FD8A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93CDE-1B36-484D-97C1-8E594A48D238}" type="par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87E855-87CF-45E1-AD62-C9F0DFEA04A5}" type="sibTrans" cxnId="{F004A8C9-6159-4EFB-A739-62559CE891D3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C662D0-C750-4910-A66F-892F7D176962}">
      <dgm:prSet custT="1"/>
      <dgm:spPr/>
      <dgm:t>
        <a:bodyPr/>
        <a:lstStyle/>
        <a:p>
          <a:pPr rtl="0"/>
          <a:r>
            <a:rPr lang="en-US" sz="1400" b="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268DF8-B640-4D89-8D30-56123CA5AE1E}" type="par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D00EF0-0308-4DD4-AF0B-EDFC6FEE4CA1}" type="sibTrans" cxnId="{6C2EF3F6-F82E-491B-8BB9-CE940ADD4C6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23AFAE-6A6A-4E9C-93A6-2E4F4CD8210F}">
      <dgm:prSet custT="1"/>
      <dgm:spPr/>
      <dgm:t>
        <a:bodyPr/>
        <a:lstStyle/>
        <a:p>
          <a:pPr rtl="0"/>
          <a:r>
            <a:rPr lang="en-US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9ABE9-1A4D-4B85-B32D-A2D7910E234D}" type="par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684A3B-B8FE-4872-A637-4935694DF46C}" type="sibTrans" cxnId="{97A7660F-74C5-4AC1-BC41-F1FE1715FBA6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CEB80-5B28-4846-B0E0-113E0E02252D}">
      <dgm:prSet/>
      <dgm:spPr/>
      <dgm:t>
        <a:bodyPr/>
        <a:lstStyle/>
        <a:p>
          <a:pPr rtl="0"/>
          <a:r>
            <a:rPr lang="en-US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EEAD7F-8AC4-4B06-8A51-E9E3E8B372DF}" type="par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9A3E6E-6553-4E50-82ED-8E51D243C397}" type="sibTrans" cxnId="{41CA4ABE-5905-4F0E-B5CD-92687FAEEC77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FD91-1FD7-4194-AC38-BA0543AA6FBB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1E673-52E1-4FEF-889E-B76717432763}" type="par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42F7-18A3-4AB4-9C26-753C7C7B58A8}" type="sibTrans" cxnId="{C0C5D6B2-FADA-4695-953A-D03611D1F27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3663F-8173-4A51-BD33-D0F599321ECE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293EC3-AF64-4979-BB82-FDB17CE0CC06}" type="par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4F547-DB8A-4BA9-BF19-4F9510772608}" type="sibTrans" cxnId="{A14585CA-86A2-41DF-8EB6-449AFCE30ED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6BD3FF-D948-4DA4-A581-1585A543B6CA}">
      <dgm:prSet/>
      <dgm:spPr/>
      <dgm:t>
        <a:bodyPr/>
        <a:lstStyle/>
        <a:p>
          <a:pPr rtl="0"/>
          <a:r>
            <a:rPr lang="en-US" b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8A377-3CF9-42A5-B644-20DE1274465B}" type="par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A26662-132B-45BC-BD57-EF268ECE7501}" type="sibTrans" cxnId="{E96DB0DE-5923-4FC4-97A9-6EF632D80889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F10500-DE4F-4FE4-8964-0A7DC45B0E65}" type="pres">
      <dgm:prSet presAssocID="{051A9C16-0918-48B3-AFA0-8B50453CC1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F92FC11-3284-417E-BAAD-EA0DEA546368}" type="pres">
      <dgm:prSet presAssocID="{A67EB4DB-4CB5-46F4-9F4A-CD15CCFA697D}" presName="linNode" presStyleCnt="0"/>
      <dgm:spPr/>
    </dgm:pt>
    <dgm:pt modelId="{779BF80A-4A46-4B00-88F0-3BDD7E4F4D8B}" type="pres">
      <dgm:prSet presAssocID="{A67EB4DB-4CB5-46F4-9F4A-CD15CCFA697D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B0971-5A17-4F15-BD4A-19353A558770}" type="pres">
      <dgm:prSet presAssocID="{8274F9E0-4346-4B50-95E2-507822473DB9}" presName="sp" presStyleCnt="0"/>
      <dgm:spPr/>
    </dgm:pt>
    <dgm:pt modelId="{61F335F9-5FAD-4191-B5B4-37D702848F3C}" type="pres">
      <dgm:prSet presAssocID="{FD48E286-6BE8-448E-980B-407168ABDA63}" presName="linNode" presStyleCnt="0"/>
      <dgm:spPr/>
    </dgm:pt>
    <dgm:pt modelId="{4AA1B2C9-193B-4008-8DC1-CFA3BF5F69CA}" type="pres">
      <dgm:prSet presAssocID="{FD48E286-6BE8-448E-980B-407168ABDA63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6C874-B24C-446A-8A48-0BFA31721FA9}" type="pres">
      <dgm:prSet presAssocID="{B7321FB0-9925-47FE-B7CA-9570BCC5797A}" presName="sp" presStyleCnt="0"/>
      <dgm:spPr/>
    </dgm:pt>
    <dgm:pt modelId="{D2D39918-BF8F-48D7-8C83-CA2F4C45B019}" type="pres">
      <dgm:prSet presAssocID="{52C9EDDE-4CA4-4C20-AD76-CDCC49EB8B4B}" presName="linNode" presStyleCnt="0"/>
      <dgm:spPr/>
    </dgm:pt>
    <dgm:pt modelId="{6E6839F4-B9AA-4B52-B134-0A6F51F3D5AF}" type="pres">
      <dgm:prSet presAssocID="{52C9EDDE-4CA4-4C20-AD76-CDCC49EB8B4B}" presName="parentText" presStyleLbl="node1" presStyleIdx="2" presStyleCnt="7" custScaleY="1642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B86FB-9650-4A77-A772-ADC6791DC4AC}" type="pres">
      <dgm:prSet presAssocID="{52C9EDDE-4CA4-4C20-AD76-CDCC49EB8B4B}" presName="descendantText" presStyleLbl="alignAccFollowNode1" presStyleIdx="0" presStyleCnt="1" custScaleY="155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918F8-2F48-466C-9790-5D5CBA38882D}" type="pres">
      <dgm:prSet presAssocID="{0FAABFB0-DED7-47C1-BEC2-0C47B03D4EBC}" presName="sp" presStyleCnt="0"/>
      <dgm:spPr/>
    </dgm:pt>
    <dgm:pt modelId="{3E7A5565-8CAF-4584-A56F-6EA6D896F03A}" type="pres">
      <dgm:prSet presAssocID="{FB8CEB80-5B28-4846-B0E0-113E0E02252D}" presName="linNode" presStyleCnt="0"/>
      <dgm:spPr/>
    </dgm:pt>
    <dgm:pt modelId="{DB970FA5-78E5-444D-916A-733E4573DB90}" type="pres">
      <dgm:prSet presAssocID="{FB8CEB80-5B28-4846-B0E0-113E0E02252D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E97F5-8573-4498-8F0B-F3517BB8F565}" type="pres">
      <dgm:prSet presAssocID="{D19A3E6E-6553-4E50-82ED-8E51D243C397}" presName="sp" presStyleCnt="0"/>
      <dgm:spPr/>
    </dgm:pt>
    <dgm:pt modelId="{32D33666-E0C3-41FC-87DC-95E9370A6E1C}" type="pres">
      <dgm:prSet presAssocID="{6292FD91-1FD7-4194-AC38-BA0543AA6FBB}" presName="linNode" presStyleCnt="0"/>
      <dgm:spPr/>
    </dgm:pt>
    <dgm:pt modelId="{9081A194-6E3E-4282-884C-AE7ED65ADD97}" type="pres">
      <dgm:prSet presAssocID="{6292FD91-1FD7-4194-AC38-BA0543AA6FBB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007F7-9463-46AC-BFD4-70B49E1553AA}" type="pres">
      <dgm:prSet presAssocID="{F09C42F7-18A3-4AB4-9C26-753C7C7B58A8}" presName="sp" presStyleCnt="0"/>
      <dgm:spPr/>
    </dgm:pt>
    <dgm:pt modelId="{F9650E77-F6EA-49A0-B282-63B105CE76A1}" type="pres">
      <dgm:prSet presAssocID="{36D3663F-8173-4A51-BD33-D0F599321ECE}" presName="linNode" presStyleCnt="0"/>
      <dgm:spPr/>
    </dgm:pt>
    <dgm:pt modelId="{FB18DA46-00FF-4209-8ABF-B46BA6B93655}" type="pres">
      <dgm:prSet presAssocID="{36D3663F-8173-4A51-BD33-D0F599321ECE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2085C-35F2-4134-B545-4FA0D13307F9}" type="pres">
      <dgm:prSet presAssocID="{2634F547-DB8A-4BA9-BF19-4F9510772608}" presName="sp" presStyleCnt="0"/>
      <dgm:spPr/>
    </dgm:pt>
    <dgm:pt modelId="{7A06A52F-8D4A-4204-B92B-A81D55981281}" type="pres">
      <dgm:prSet presAssocID="{296BD3FF-D948-4DA4-A581-1585A543B6CA}" presName="linNode" presStyleCnt="0"/>
      <dgm:spPr/>
    </dgm:pt>
    <dgm:pt modelId="{7246ED48-1543-412B-A24B-1B5E5224DF68}" type="pres">
      <dgm:prSet presAssocID="{296BD3FF-D948-4DA4-A581-1585A543B6CA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56BEBC-8BB3-43D4-9CE3-1DF0521530F7}" type="presOf" srcId="{FD48E286-6BE8-448E-980B-407168ABDA63}" destId="{4AA1B2C9-193B-4008-8DC1-CFA3BF5F69CA}" srcOrd="0" destOrd="0" presId="urn:microsoft.com/office/officeart/2005/8/layout/vList5"/>
    <dgm:cxn modelId="{97A7660F-74C5-4AC1-BC41-F1FE1715FBA6}" srcId="{52C9EDDE-4CA4-4C20-AD76-CDCC49EB8B4B}" destId="{B323AFAE-6A6A-4E9C-93A6-2E4F4CD8210F}" srcOrd="2" destOrd="0" parTransId="{6FC9ABE9-1A4D-4B85-B32D-A2D7910E234D}" sibTransId="{70684A3B-B8FE-4872-A637-4935694DF46C}"/>
    <dgm:cxn modelId="{7B60185B-80D0-4438-BE75-95947CB9717C}" type="presOf" srcId="{A67EB4DB-4CB5-46F4-9F4A-CD15CCFA697D}" destId="{779BF80A-4A46-4B00-88F0-3BDD7E4F4D8B}" srcOrd="0" destOrd="0" presId="urn:microsoft.com/office/officeart/2005/8/layout/vList5"/>
    <dgm:cxn modelId="{F5079EBB-242C-4F7C-9DA2-E087CDEEEB78}" srcId="{051A9C16-0918-48B3-AFA0-8B50453CC1B8}" destId="{52C9EDDE-4CA4-4C20-AD76-CDCC49EB8B4B}" srcOrd="2" destOrd="0" parTransId="{FA16A85D-280A-448C-AA46-CAC1C2C5F3D4}" sibTransId="{0FAABFB0-DED7-47C1-BEC2-0C47B03D4EBC}"/>
    <dgm:cxn modelId="{30C59B27-8480-4E12-A396-272A9F77695C}" srcId="{051A9C16-0918-48B3-AFA0-8B50453CC1B8}" destId="{A67EB4DB-4CB5-46F4-9F4A-CD15CCFA697D}" srcOrd="0" destOrd="0" parTransId="{65A8BDF1-9A74-4A46-9CA3-1E7DCDFA3F61}" sibTransId="{8274F9E0-4346-4B50-95E2-507822473DB9}"/>
    <dgm:cxn modelId="{644B2ED2-A036-4257-8BDD-14B00B7117A4}" type="presOf" srcId="{32C662D0-C750-4910-A66F-892F7D176962}" destId="{EA5B86FB-9650-4A77-A772-ADC6791DC4AC}" srcOrd="0" destOrd="1" presId="urn:microsoft.com/office/officeart/2005/8/layout/vList5"/>
    <dgm:cxn modelId="{62351008-DBE0-4AA0-8177-C969143CBEFD}" type="presOf" srcId="{52C9EDDE-4CA4-4C20-AD76-CDCC49EB8B4B}" destId="{6E6839F4-B9AA-4B52-B134-0A6F51F3D5AF}" srcOrd="0" destOrd="0" presId="urn:microsoft.com/office/officeart/2005/8/layout/vList5"/>
    <dgm:cxn modelId="{967CD81D-9221-4F5A-9FD0-4CC8954344FE}" type="presOf" srcId="{B323AFAE-6A6A-4E9C-93A6-2E4F4CD8210F}" destId="{EA5B86FB-9650-4A77-A772-ADC6791DC4AC}" srcOrd="0" destOrd="2" presId="urn:microsoft.com/office/officeart/2005/8/layout/vList5"/>
    <dgm:cxn modelId="{96A122AF-3C01-499B-AAAA-BB9C48671194}" type="presOf" srcId="{6292FD91-1FD7-4194-AC38-BA0543AA6FBB}" destId="{9081A194-6E3E-4282-884C-AE7ED65ADD97}" srcOrd="0" destOrd="0" presId="urn:microsoft.com/office/officeart/2005/8/layout/vList5"/>
    <dgm:cxn modelId="{EEACEFD6-E50B-455F-A24A-56F31283AC7D}" type="presOf" srcId="{36D3663F-8173-4A51-BD33-D0F599321ECE}" destId="{FB18DA46-00FF-4209-8ABF-B46BA6B93655}" srcOrd="0" destOrd="0" presId="urn:microsoft.com/office/officeart/2005/8/layout/vList5"/>
    <dgm:cxn modelId="{68C14A12-3B78-4F2F-A01D-E0CD840A0F73}" type="presOf" srcId="{051A9C16-0918-48B3-AFA0-8B50453CC1B8}" destId="{DBF10500-DE4F-4FE4-8964-0A7DC45B0E65}" srcOrd="0" destOrd="0" presId="urn:microsoft.com/office/officeart/2005/8/layout/vList5"/>
    <dgm:cxn modelId="{F004A8C9-6159-4EFB-A739-62559CE891D3}" srcId="{52C9EDDE-4CA4-4C20-AD76-CDCC49EB8B4B}" destId="{20E85D53-1F0E-4607-8A89-1C5210F9FD8A}" srcOrd="0" destOrd="0" parTransId="{B2393CDE-1B36-484D-97C1-8E594A48D238}" sibTransId="{E187E855-87CF-45E1-AD62-C9F0DFEA04A5}"/>
    <dgm:cxn modelId="{6C2EF3F6-F82E-491B-8BB9-CE940ADD4C67}" srcId="{52C9EDDE-4CA4-4C20-AD76-CDCC49EB8B4B}" destId="{32C662D0-C750-4910-A66F-892F7D176962}" srcOrd="1" destOrd="0" parTransId="{EE268DF8-B640-4D89-8D30-56123CA5AE1E}" sibTransId="{13D00EF0-0308-4DD4-AF0B-EDFC6FEE4CA1}"/>
    <dgm:cxn modelId="{A2CE6B1A-D197-4057-8361-34A40BD16522}" type="presOf" srcId="{FB8CEB80-5B28-4846-B0E0-113E0E02252D}" destId="{DB970FA5-78E5-444D-916A-733E4573DB90}" srcOrd="0" destOrd="0" presId="urn:microsoft.com/office/officeart/2005/8/layout/vList5"/>
    <dgm:cxn modelId="{41CA4ABE-5905-4F0E-B5CD-92687FAEEC77}" srcId="{051A9C16-0918-48B3-AFA0-8B50453CC1B8}" destId="{FB8CEB80-5B28-4846-B0E0-113E0E02252D}" srcOrd="3" destOrd="0" parTransId="{62EEAD7F-8AC4-4B06-8A51-E9E3E8B372DF}" sibTransId="{D19A3E6E-6553-4E50-82ED-8E51D243C397}"/>
    <dgm:cxn modelId="{E96DB0DE-5923-4FC4-97A9-6EF632D80889}" srcId="{051A9C16-0918-48B3-AFA0-8B50453CC1B8}" destId="{296BD3FF-D948-4DA4-A581-1585A543B6CA}" srcOrd="6" destOrd="0" parTransId="{8178A377-3CF9-42A5-B644-20DE1274465B}" sibTransId="{02A26662-132B-45BC-BD57-EF268ECE7501}"/>
    <dgm:cxn modelId="{491A3F7B-70E4-4AE4-9E9D-1C71A445B13C}" type="presOf" srcId="{296BD3FF-D948-4DA4-A581-1585A543B6CA}" destId="{7246ED48-1543-412B-A24B-1B5E5224DF68}" srcOrd="0" destOrd="0" presId="urn:microsoft.com/office/officeart/2005/8/layout/vList5"/>
    <dgm:cxn modelId="{DA2CFC2A-0661-4F89-BCD2-047BAC46A6D8}" srcId="{051A9C16-0918-48B3-AFA0-8B50453CC1B8}" destId="{FD48E286-6BE8-448E-980B-407168ABDA63}" srcOrd="1" destOrd="0" parTransId="{64B26CBB-57D3-402A-A5F0-CCD07D6C3167}" sibTransId="{B7321FB0-9925-47FE-B7CA-9570BCC5797A}"/>
    <dgm:cxn modelId="{C0C5D6B2-FADA-4695-953A-D03611D1F27A}" srcId="{051A9C16-0918-48B3-AFA0-8B50453CC1B8}" destId="{6292FD91-1FD7-4194-AC38-BA0543AA6FBB}" srcOrd="4" destOrd="0" parTransId="{EF21E673-52E1-4FEF-889E-B76717432763}" sibTransId="{F09C42F7-18A3-4AB4-9C26-753C7C7B58A8}"/>
    <dgm:cxn modelId="{A14585CA-86A2-41DF-8EB6-449AFCE30ED9}" srcId="{051A9C16-0918-48B3-AFA0-8B50453CC1B8}" destId="{36D3663F-8173-4A51-BD33-D0F599321ECE}" srcOrd="5" destOrd="0" parTransId="{57293EC3-AF64-4979-BB82-FDB17CE0CC06}" sibTransId="{2634F547-DB8A-4BA9-BF19-4F9510772608}"/>
    <dgm:cxn modelId="{BE774870-5C2F-43C9-9737-544C75429FB7}" type="presOf" srcId="{20E85D53-1F0E-4607-8A89-1C5210F9FD8A}" destId="{EA5B86FB-9650-4A77-A772-ADC6791DC4AC}" srcOrd="0" destOrd="0" presId="urn:microsoft.com/office/officeart/2005/8/layout/vList5"/>
    <dgm:cxn modelId="{8BEA4C07-895E-4B98-984C-C6B2C199BBA7}" type="presParOf" srcId="{DBF10500-DE4F-4FE4-8964-0A7DC45B0E65}" destId="{6F92FC11-3284-417E-BAAD-EA0DEA546368}" srcOrd="0" destOrd="0" presId="urn:microsoft.com/office/officeart/2005/8/layout/vList5"/>
    <dgm:cxn modelId="{68F3FA1D-3523-4C2E-B606-A9AB9E7B8666}" type="presParOf" srcId="{6F92FC11-3284-417E-BAAD-EA0DEA546368}" destId="{779BF80A-4A46-4B00-88F0-3BDD7E4F4D8B}" srcOrd="0" destOrd="0" presId="urn:microsoft.com/office/officeart/2005/8/layout/vList5"/>
    <dgm:cxn modelId="{84CB97C2-5C2B-4E60-9F90-B8DB03CB1481}" type="presParOf" srcId="{DBF10500-DE4F-4FE4-8964-0A7DC45B0E65}" destId="{3F0B0971-5A17-4F15-BD4A-19353A558770}" srcOrd="1" destOrd="0" presId="urn:microsoft.com/office/officeart/2005/8/layout/vList5"/>
    <dgm:cxn modelId="{BB688709-6083-4CFF-9E8E-33C991288D40}" type="presParOf" srcId="{DBF10500-DE4F-4FE4-8964-0A7DC45B0E65}" destId="{61F335F9-5FAD-4191-B5B4-37D702848F3C}" srcOrd="2" destOrd="0" presId="urn:microsoft.com/office/officeart/2005/8/layout/vList5"/>
    <dgm:cxn modelId="{F3B7C4F8-E929-4320-B9A9-5AAF32A398D6}" type="presParOf" srcId="{61F335F9-5FAD-4191-B5B4-37D702848F3C}" destId="{4AA1B2C9-193B-4008-8DC1-CFA3BF5F69CA}" srcOrd="0" destOrd="0" presId="urn:microsoft.com/office/officeart/2005/8/layout/vList5"/>
    <dgm:cxn modelId="{1684EA3D-BB94-4D10-8C1B-AB31C486368E}" type="presParOf" srcId="{DBF10500-DE4F-4FE4-8964-0A7DC45B0E65}" destId="{0576C874-B24C-446A-8A48-0BFA31721FA9}" srcOrd="3" destOrd="0" presId="urn:microsoft.com/office/officeart/2005/8/layout/vList5"/>
    <dgm:cxn modelId="{9F9F1D80-2C46-4219-BB9B-56964757D39D}" type="presParOf" srcId="{DBF10500-DE4F-4FE4-8964-0A7DC45B0E65}" destId="{D2D39918-BF8F-48D7-8C83-CA2F4C45B019}" srcOrd="4" destOrd="0" presId="urn:microsoft.com/office/officeart/2005/8/layout/vList5"/>
    <dgm:cxn modelId="{8E720731-838C-4563-A4B7-271C5859AF79}" type="presParOf" srcId="{D2D39918-BF8F-48D7-8C83-CA2F4C45B019}" destId="{6E6839F4-B9AA-4B52-B134-0A6F51F3D5AF}" srcOrd="0" destOrd="0" presId="urn:microsoft.com/office/officeart/2005/8/layout/vList5"/>
    <dgm:cxn modelId="{DAB9295F-B723-4881-B32D-58F7C2DAD0CB}" type="presParOf" srcId="{D2D39918-BF8F-48D7-8C83-CA2F4C45B019}" destId="{EA5B86FB-9650-4A77-A772-ADC6791DC4AC}" srcOrd="1" destOrd="0" presId="urn:microsoft.com/office/officeart/2005/8/layout/vList5"/>
    <dgm:cxn modelId="{CAF7473D-3752-44E6-8D8F-890024427761}" type="presParOf" srcId="{DBF10500-DE4F-4FE4-8964-0A7DC45B0E65}" destId="{249918F8-2F48-466C-9790-5D5CBA38882D}" srcOrd="5" destOrd="0" presId="urn:microsoft.com/office/officeart/2005/8/layout/vList5"/>
    <dgm:cxn modelId="{0DD1118D-6C8D-4E73-B3DE-FC024D3D631C}" type="presParOf" srcId="{DBF10500-DE4F-4FE4-8964-0A7DC45B0E65}" destId="{3E7A5565-8CAF-4584-A56F-6EA6D896F03A}" srcOrd="6" destOrd="0" presId="urn:microsoft.com/office/officeart/2005/8/layout/vList5"/>
    <dgm:cxn modelId="{E886D7A0-8521-4CAB-97A9-103169F90A85}" type="presParOf" srcId="{3E7A5565-8CAF-4584-A56F-6EA6D896F03A}" destId="{DB970FA5-78E5-444D-916A-733E4573DB90}" srcOrd="0" destOrd="0" presId="urn:microsoft.com/office/officeart/2005/8/layout/vList5"/>
    <dgm:cxn modelId="{BDF62FB8-AE5E-4B65-BC98-3D3E59E4193E}" type="presParOf" srcId="{DBF10500-DE4F-4FE4-8964-0A7DC45B0E65}" destId="{62CE97F5-8573-4498-8F0B-F3517BB8F565}" srcOrd="7" destOrd="0" presId="urn:microsoft.com/office/officeart/2005/8/layout/vList5"/>
    <dgm:cxn modelId="{AF5518A5-2F2A-4239-8A76-592162FE6FAE}" type="presParOf" srcId="{DBF10500-DE4F-4FE4-8964-0A7DC45B0E65}" destId="{32D33666-E0C3-41FC-87DC-95E9370A6E1C}" srcOrd="8" destOrd="0" presId="urn:microsoft.com/office/officeart/2005/8/layout/vList5"/>
    <dgm:cxn modelId="{BA50160E-750B-4C74-8789-0EA56648C65D}" type="presParOf" srcId="{32D33666-E0C3-41FC-87DC-95E9370A6E1C}" destId="{9081A194-6E3E-4282-884C-AE7ED65ADD97}" srcOrd="0" destOrd="0" presId="urn:microsoft.com/office/officeart/2005/8/layout/vList5"/>
    <dgm:cxn modelId="{E4E77AD6-DD0D-49B7-922D-2E3A60AE41D1}" type="presParOf" srcId="{DBF10500-DE4F-4FE4-8964-0A7DC45B0E65}" destId="{A54007F7-9463-46AC-BFD4-70B49E1553AA}" srcOrd="9" destOrd="0" presId="urn:microsoft.com/office/officeart/2005/8/layout/vList5"/>
    <dgm:cxn modelId="{C06DEFDB-80C3-455F-8BB9-8038A4409A97}" type="presParOf" srcId="{DBF10500-DE4F-4FE4-8964-0A7DC45B0E65}" destId="{F9650E77-F6EA-49A0-B282-63B105CE76A1}" srcOrd="10" destOrd="0" presId="urn:microsoft.com/office/officeart/2005/8/layout/vList5"/>
    <dgm:cxn modelId="{11EF6F61-1EB1-4CA3-B1E9-79B397860EBE}" type="presParOf" srcId="{F9650E77-F6EA-49A0-B282-63B105CE76A1}" destId="{FB18DA46-00FF-4209-8ABF-B46BA6B93655}" srcOrd="0" destOrd="0" presId="urn:microsoft.com/office/officeart/2005/8/layout/vList5"/>
    <dgm:cxn modelId="{ED06446F-63C6-4FF3-B0F9-E0F035116991}" type="presParOf" srcId="{DBF10500-DE4F-4FE4-8964-0A7DC45B0E65}" destId="{A9F2085C-35F2-4134-B545-4FA0D13307F9}" srcOrd="11" destOrd="0" presId="urn:microsoft.com/office/officeart/2005/8/layout/vList5"/>
    <dgm:cxn modelId="{00E50E5C-5612-4282-8827-997F8F39084D}" type="presParOf" srcId="{DBF10500-DE4F-4FE4-8964-0A7DC45B0E65}" destId="{7A06A52F-8D4A-4204-B92B-A81D55981281}" srcOrd="12" destOrd="0" presId="urn:microsoft.com/office/officeart/2005/8/layout/vList5"/>
    <dgm:cxn modelId="{DA50F309-7EB4-4298-9F34-32A1809F36EE}" type="presParOf" srcId="{7A06A52F-8D4A-4204-B92B-A81D55981281}" destId="{7246ED48-1543-412B-A24B-1B5E5224DF6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6FE83-B153-41E0-BD5A-955916988A56}">
      <dsp:nvSpPr>
        <dsp:cNvPr id="0" name=""/>
        <dsp:cNvSpPr/>
      </dsp:nvSpPr>
      <dsp:spPr>
        <a:xfrm>
          <a:off x="2926080" y="1615"/>
          <a:ext cx="3288625" cy="11752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3453" y="58988"/>
        <a:ext cx="3173879" cy="1060539"/>
      </dsp:txXfrm>
    </dsp:sp>
    <dsp:sp modelId="{8367FDC7-FB81-40CB-BA85-C09C327D7987}">
      <dsp:nvSpPr>
        <dsp:cNvPr id="0" name=""/>
        <dsp:cNvSpPr/>
      </dsp:nvSpPr>
      <dsp:spPr>
        <a:xfrm>
          <a:off x="2926080" y="1211091"/>
          <a:ext cx="3291840" cy="683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460" y="1244471"/>
        <a:ext cx="3225080" cy="617030"/>
      </dsp:txXfrm>
    </dsp:sp>
    <dsp:sp modelId="{79A486C7-E336-4B01-931E-6CBA70F1CFAF}">
      <dsp:nvSpPr>
        <dsp:cNvPr id="0" name=""/>
        <dsp:cNvSpPr/>
      </dsp:nvSpPr>
      <dsp:spPr>
        <a:xfrm>
          <a:off x="2926080" y="1929071"/>
          <a:ext cx="3291840" cy="683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460" y="1962451"/>
        <a:ext cx="3225080" cy="617030"/>
      </dsp:txXfrm>
    </dsp:sp>
    <dsp:sp modelId="{EB6A4219-DC25-4B3D-A275-EF3FCA8CF188}">
      <dsp:nvSpPr>
        <dsp:cNvPr id="0" name=""/>
        <dsp:cNvSpPr/>
      </dsp:nvSpPr>
      <dsp:spPr>
        <a:xfrm>
          <a:off x="2926080" y="2647052"/>
          <a:ext cx="3291840" cy="683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460" y="2680432"/>
        <a:ext cx="3225080" cy="617030"/>
      </dsp:txXfrm>
    </dsp:sp>
    <dsp:sp modelId="{4C61059B-E823-43F8-B3FB-C447C0107869}">
      <dsp:nvSpPr>
        <dsp:cNvPr id="0" name=""/>
        <dsp:cNvSpPr/>
      </dsp:nvSpPr>
      <dsp:spPr>
        <a:xfrm>
          <a:off x="2926080" y="3365032"/>
          <a:ext cx="3291840" cy="683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460" y="3398412"/>
        <a:ext cx="3225080" cy="617030"/>
      </dsp:txXfrm>
    </dsp:sp>
    <dsp:sp modelId="{96DBA9D1-A452-4344-B904-E7205BD2F1EA}">
      <dsp:nvSpPr>
        <dsp:cNvPr id="0" name=""/>
        <dsp:cNvSpPr/>
      </dsp:nvSpPr>
      <dsp:spPr>
        <a:xfrm>
          <a:off x="2926080" y="4083012"/>
          <a:ext cx="3291840" cy="683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460" y="4116392"/>
        <a:ext cx="3225080" cy="617030"/>
      </dsp:txXfrm>
    </dsp:sp>
    <dsp:sp modelId="{DECD1FAD-6E05-4C9E-BF1A-42E8D82EDC01}">
      <dsp:nvSpPr>
        <dsp:cNvPr id="0" name=""/>
        <dsp:cNvSpPr/>
      </dsp:nvSpPr>
      <dsp:spPr>
        <a:xfrm>
          <a:off x="2926080" y="4800993"/>
          <a:ext cx="3291840" cy="6837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460" y="4834373"/>
        <a:ext cx="3225080" cy="6170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BF80A-4A46-4B00-88F0-3BDD7E4F4D8B}">
      <dsp:nvSpPr>
        <dsp:cNvPr id="0" name=""/>
        <dsp:cNvSpPr/>
      </dsp:nvSpPr>
      <dsp:spPr>
        <a:xfrm>
          <a:off x="4464" y="368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7363"/>
        <a:ext cx="3224492" cy="622470"/>
      </dsp:txXfrm>
    </dsp:sp>
    <dsp:sp modelId="{4AA1B2C9-193B-4008-8DC1-CFA3BF5F69CA}">
      <dsp:nvSpPr>
        <dsp:cNvPr id="0" name=""/>
        <dsp:cNvSpPr/>
      </dsp:nvSpPr>
      <dsp:spPr>
        <a:xfrm>
          <a:off x="4464" y="72799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761673"/>
        <a:ext cx="3224492" cy="622470"/>
      </dsp:txXfrm>
    </dsp:sp>
    <dsp:sp modelId="{EA5B86FB-9650-4A77-A772-ADC6791DC4AC}">
      <dsp:nvSpPr>
        <dsp:cNvPr id="0" name=""/>
        <dsp:cNvSpPr/>
      </dsp:nvSpPr>
      <dsp:spPr>
        <a:xfrm rot="5400000">
          <a:off x="5788564" y="-904331"/>
          <a:ext cx="855496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1632905"/>
        <a:ext cx="5804682" cy="771972"/>
      </dsp:txXfrm>
    </dsp:sp>
    <dsp:sp modelId="{6E6839F4-B9AA-4B52-B134-0A6F51F3D5AF}">
      <dsp:nvSpPr>
        <dsp:cNvPr id="0" name=""/>
        <dsp:cNvSpPr/>
      </dsp:nvSpPr>
      <dsp:spPr>
        <a:xfrm>
          <a:off x="4464" y="1452308"/>
          <a:ext cx="3288625" cy="1133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1" y="1507625"/>
        <a:ext cx="3177991" cy="1022530"/>
      </dsp:txXfrm>
    </dsp:sp>
    <dsp:sp modelId="{DB970FA5-78E5-444D-916A-733E4573DB90}">
      <dsp:nvSpPr>
        <dsp:cNvPr id="0" name=""/>
        <dsp:cNvSpPr/>
      </dsp:nvSpPr>
      <dsp:spPr>
        <a:xfrm>
          <a:off x="4464" y="261996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2653637"/>
        <a:ext cx="3224492" cy="622470"/>
      </dsp:txXfrm>
    </dsp:sp>
    <dsp:sp modelId="{9081A194-6E3E-4282-884C-AE7ED65ADD97}">
      <dsp:nvSpPr>
        <dsp:cNvPr id="0" name=""/>
        <dsp:cNvSpPr/>
      </dsp:nvSpPr>
      <dsp:spPr>
        <a:xfrm>
          <a:off x="4464" y="334427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377947"/>
        <a:ext cx="3224492" cy="622470"/>
      </dsp:txXfrm>
    </dsp:sp>
    <dsp:sp modelId="{FB18DA46-00FF-4209-8ABF-B46BA6B93655}">
      <dsp:nvSpPr>
        <dsp:cNvPr id="0" name=""/>
        <dsp:cNvSpPr/>
      </dsp:nvSpPr>
      <dsp:spPr>
        <a:xfrm>
          <a:off x="4464" y="4068582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102256"/>
        <a:ext cx="3224492" cy="622470"/>
      </dsp:txXfrm>
    </dsp:sp>
    <dsp:sp modelId="{7246ED48-1543-412B-A24B-1B5E5224DF68}">
      <dsp:nvSpPr>
        <dsp:cNvPr id="0" name=""/>
        <dsp:cNvSpPr/>
      </dsp:nvSpPr>
      <dsp:spPr>
        <a:xfrm>
          <a:off x="4464" y="4792891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826565"/>
        <a:ext cx="3224492" cy="6224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2926080" y="204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296" y="35264"/>
        <a:ext cx="3225408" cy="614010"/>
      </dsp:txXfrm>
    </dsp:sp>
    <dsp:sp modelId="{197EE14E-AD1B-4E57-AAF1-F41E5D03EF2B}">
      <dsp:nvSpPr>
        <dsp:cNvPr id="0" name=""/>
        <dsp:cNvSpPr/>
      </dsp:nvSpPr>
      <dsp:spPr>
        <a:xfrm>
          <a:off x="2926080" y="716513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296" y="749729"/>
        <a:ext cx="3225408" cy="614010"/>
      </dsp:txXfrm>
    </dsp:sp>
    <dsp:sp modelId="{B31930D4-8B34-46B7-93FE-2A388301B215}">
      <dsp:nvSpPr>
        <dsp:cNvPr id="0" name=""/>
        <dsp:cNvSpPr/>
      </dsp:nvSpPr>
      <dsp:spPr>
        <a:xfrm>
          <a:off x="2926080" y="1430977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296" y="1464193"/>
        <a:ext cx="3225408" cy="614010"/>
      </dsp:txXfrm>
    </dsp:sp>
    <dsp:sp modelId="{6C5BBE1B-C1CD-4687-A69A-BE4035B74F6D}">
      <dsp:nvSpPr>
        <dsp:cNvPr id="0" name=""/>
        <dsp:cNvSpPr/>
      </dsp:nvSpPr>
      <dsp:spPr>
        <a:xfrm>
          <a:off x="2926080" y="2145441"/>
          <a:ext cx="3288625" cy="1195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440" y="2203801"/>
        <a:ext cx="3171905" cy="1078796"/>
      </dsp:txXfrm>
    </dsp:sp>
    <dsp:sp modelId="{0C6AEAA9-162B-42E8-BB29-ED2FDEC8B6CF}">
      <dsp:nvSpPr>
        <dsp:cNvPr id="0" name=""/>
        <dsp:cNvSpPr/>
      </dsp:nvSpPr>
      <dsp:spPr>
        <a:xfrm>
          <a:off x="2926080" y="3374980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296" y="3408196"/>
        <a:ext cx="3225408" cy="614010"/>
      </dsp:txXfrm>
    </dsp:sp>
    <dsp:sp modelId="{AF69DC7F-5BD8-4E15-9BFE-C018E5589B15}">
      <dsp:nvSpPr>
        <dsp:cNvPr id="0" name=""/>
        <dsp:cNvSpPr/>
      </dsp:nvSpPr>
      <dsp:spPr>
        <a:xfrm>
          <a:off x="2926080" y="4089444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296" y="4122660"/>
        <a:ext cx="3225408" cy="614010"/>
      </dsp:txXfrm>
    </dsp:sp>
    <dsp:sp modelId="{AD3CD458-A313-4D17-A01E-844BD67F4DE1}">
      <dsp:nvSpPr>
        <dsp:cNvPr id="0" name=""/>
        <dsp:cNvSpPr/>
      </dsp:nvSpPr>
      <dsp:spPr>
        <a:xfrm>
          <a:off x="2926080" y="480390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9296" y="4837124"/>
        <a:ext cx="3225408" cy="6140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204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5264"/>
        <a:ext cx="3225408" cy="614010"/>
      </dsp:txXfrm>
    </dsp:sp>
    <dsp:sp modelId="{197EE14E-AD1B-4E57-AAF1-F41E5D03EF2B}">
      <dsp:nvSpPr>
        <dsp:cNvPr id="0" name=""/>
        <dsp:cNvSpPr/>
      </dsp:nvSpPr>
      <dsp:spPr>
        <a:xfrm>
          <a:off x="4464" y="716513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749729"/>
        <a:ext cx="3225408" cy="614010"/>
      </dsp:txXfrm>
    </dsp:sp>
    <dsp:sp modelId="{B31930D4-8B34-46B7-93FE-2A388301B215}">
      <dsp:nvSpPr>
        <dsp:cNvPr id="0" name=""/>
        <dsp:cNvSpPr/>
      </dsp:nvSpPr>
      <dsp:spPr>
        <a:xfrm>
          <a:off x="4464" y="1430977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1464193"/>
        <a:ext cx="3225408" cy="614010"/>
      </dsp:txXfrm>
    </dsp:sp>
    <dsp:sp modelId="{D74AF912-0A4D-4862-8EFB-C309D719EA58}">
      <dsp:nvSpPr>
        <dsp:cNvPr id="0" name=""/>
        <dsp:cNvSpPr/>
      </dsp:nvSpPr>
      <dsp:spPr>
        <a:xfrm rot="5400000">
          <a:off x="5944135" y="-180022"/>
          <a:ext cx="544353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2497596"/>
        <a:ext cx="5819871" cy="491207"/>
      </dsp:txXfrm>
    </dsp:sp>
    <dsp:sp modelId="{6C5BBE1B-C1CD-4687-A69A-BE4035B74F6D}">
      <dsp:nvSpPr>
        <dsp:cNvPr id="0" name=""/>
        <dsp:cNvSpPr/>
      </dsp:nvSpPr>
      <dsp:spPr>
        <a:xfrm>
          <a:off x="4464" y="2145441"/>
          <a:ext cx="3288625" cy="1195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4" y="2203801"/>
        <a:ext cx="3171905" cy="1078796"/>
      </dsp:txXfrm>
    </dsp:sp>
    <dsp:sp modelId="{0C6AEAA9-162B-42E8-BB29-ED2FDEC8B6CF}">
      <dsp:nvSpPr>
        <dsp:cNvPr id="0" name=""/>
        <dsp:cNvSpPr/>
      </dsp:nvSpPr>
      <dsp:spPr>
        <a:xfrm>
          <a:off x="4464" y="3374980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408196"/>
        <a:ext cx="3225408" cy="614010"/>
      </dsp:txXfrm>
    </dsp:sp>
    <dsp:sp modelId="{AF69DC7F-5BD8-4E15-9BFE-C018E5589B15}">
      <dsp:nvSpPr>
        <dsp:cNvPr id="0" name=""/>
        <dsp:cNvSpPr/>
      </dsp:nvSpPr>
      <dsp:spPr>
        <a:xfrm>
          <a:off x="4464" y="4089444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122660"/>
        <a:ext cx="3225408" cy="614010"/>
      </dsp:txXfrm>
    </dsp:sp>
    <dsp:sp modelId="{AD3CD458-A313-4D17-A01E-844BD67F4DE1}">
      <dsp:nvSpPr>
        <dsp:cNvPr id="0" name=""/>
        <dsp:cNvSpPr/>
      </dsp:nvSpPr>
      <dsp:spPr>
        <a:xfrm>
          <a:off x="4464" y="480390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837124"/>
        <a:ext cx="3225408" cy="61401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204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5264"/>
        <a:ext cx="3225408" cy="614010"/>
      </dsp:txXfrm>
    </dsp:sp>
    <dsp:sp modelId="{197EE14E-AD1B-4E57-AAF1-F41E5D03EF2B}">
      <dsp:nvSpPr>
        <dsp:cNvPr id="0" name=""/>
        <dsp:cNvSpPr/>
      </dsp:nvSpPr>
      <dsp:spPr>
        <a:xfrm>
          <a:off x="4464" y="716513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749729"/>
        <a:ext cx="3225408" cy="614010"/>
      </dsp:txXfrm>
    </dsp:sp>
    <dsp:sp modelId="{B31930D4-8B34-46B7-93FE-2A388301B215}">
      <dsp:nvSpPr>
        <dsp:cNvPr id="0" name=""/>
        <dsp:cNvSpPr/>
      </dsp:nvSpPr>
      <dsp:spPr>
        <a:xfrm>
          <a:off x="4464" y="1430977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1464193"/>
        <a:ext cx="3225408" cy="614010"/>
      </dsp:txXfrm>
    </dsp:sp>
    <dsp:sp modelId="{D74AF912-0A4D-4862-8EFB-C309D719EA58}">
      <dsp:nvSpPr>
        <dsp:cNvPr id="0" name=""/>
        <dsp:cNvSpPr/>
      </dsp:nvSpPr>
      <dsp:spPr>
        <a:xfrm rot="5400000">
          <a:off x="5944135" y="-180022"/>
          <a:ext cx="544353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2497596"/>
        <a:ext cx="5819871" cy="491207"/>
      </dsp:txXfrm>
    </dsp:sp>
    <dsp:sp modelId="{6C5BBE1B-C1CD-4687-A69A-BE4035B74F6D}">
      <dsp:nvSpPr>
        <dsp:cNvPr id="0" name=""/>
        <dsp:cNvSpPr/>
      </dsp:nvSpPr>
      <dsp:spPr>
        <a:xfrm>
          <a:off x="4464" y="2145441"/>
          <a:ext cx="3288625" cy="1195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4" y="2203801"/>
        <a:ext cx="3171905" cy="1078796"/>
      </dsp:txXfrm>
    </dsp:sp>
    <dsp:sp modelId="{0C6AEAA9-162B-42E8-BB29-ED2FDEC8B6CF}">
      <dsp:nvSpPr>
        <dsp:cNvPr id="0" name=""/>
        <dsp:cNvSpPr/>
      </dsp:nvSpPr>
      <dsp:spPr>
        <a:xfrm>
          <a:off x="4464" y="3374980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408196"/>
        <a:ext cx="3225408" cy="614010"/>
      </dsp:txXfrm>
    </dsp:sp>
    <dsp:sp modelId="{AF69DC7F-5BD8-4E15-9BFE-C018E5589B15}">
      <dsp:nvSpPr>
        <dsp:cNvPr id="0" name=""/>
        <dsp:cNvSpPr/>
      </dsp:nvSpPr>
      <dsp:spPr>
        <a:xfrm>
          <a:off x="4464" y="4089444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122660"/>
        <a:ext cx="3225408" cy="614010"/>
      </dsp:txXfrm>
    </dsp:sp>
    <dsp:sp modelId="{AD3CD458-A313-4D17-A01E-844BD67F4DE1}">
      <dsp:nvSpPr>
        <dsp:cNvPr id="0" name=""/>
        <dsp:cNvSpPr/>
      </dsp:nvSpPr>
      <dsp:spPr>
        <a:xfrm>
          <a:off x="4464" y="480390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837124"/>
        <a:ext cx="3225408" cy="6140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204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5264"/>
        <a:ext cx="3225408" cy="614010"/>
      </dsp:txXfrm>
    </dsp:sp>
    <dsp:sp modelId="{197EE14E-AD1B-4E57-AAF1-F41E5D03EF2B}">
      <dsp:nvSpPr>
        <dsp:cNvPr id="0" name=""/>
        <dsp:cNvSpPr/>
      </dsp:nvSpPr>
      <dsp:spPr>
        <a:xfrm>
          <a:off x="4464" y="716513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749729"/>
        <a:ext cx="3225408" cy="614010"/>
      </dsp:txXfrm>
    </dsp:sp>
    <dsp:sp modelId="{B31930D4-8B34-46B7-93FE-2A388301B215}">
      <dsp:nvSpPr>
        <dsp:cNvPr id="0" name=""/>
        <dsp:cNvSpPr/>
      </dsp:nvSpPr>
      <dsp:spPr>
        <a:xfrm>
          <a:off x="4464" y="1430977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1464193"/>
        <a:ext cx="3225408" cy="614010"/>
      </dsp:txXfrm>
    </dsp:sp>
    <dsp:sp modelId="{D74AF912-0A4D-4862-8EFB-C309D719EA58}">
      <dsp:nvSpPr>
        <dsp:cNvPr id="0" name=""/>
        <dsp:cNvSpPr/>
      </dsp:nvSpPr>
      <dsp:spPr>
        <a:xfrm rot="5400000">
          <a:off x="5944135" y="-180022"/>
          <a:ext cx="544353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2497596"/>
        <a:ext cx="5819871" cy="491207"/>
      </dsp:txXfrm>
    </dsp:sp>
    <dsp:sp modelId="{6C5BBE1B-C1CD-4687-A69A-BE4035B74F6D}">
      <dsp:nvSpPr>
        <dsp:cNvPr id="0" name=""/>
        <dsp:cNvSpPr/>
      </dsp:nvSpPr>
      <dsp:spPr>
        <a:xfrm>
          <a:off x="4464" y="2145441"/>
          <a:ext cx="3288625" cy="1195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4" y="2203801"/>
        <a:ext cx="3171905" cy="1078796"/>
      </dsp:txXfrm>
    </dsp:sp>
    <dsp:sp modelId="{0C6AEAA9-162B-42E8-BB29-ED2FDEC8B6CF}">
      <dsp:nvSpPr>
        <dsp:cNvPr id="0" name=""/>
        <dsp:cNvSpPr/>
      </dsp:nvSpPr>
      <dsp:spPr>
        <a:xfrm>
          <a:off x="4464" y="3374980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408196"/>
        <a:ext cx="3225408" cy="614010"/>
      </dsp:txXfrm>
    </dsp:sp>
    <dsp:sp modelId="{AF69DC7F-5BD8-4E15-9BFE-C018E5589B15}">
      <dsp:nvSpPr>
        <dsp:cNvPr id="0" name=""/>
        <dsp:cNvSpPr/>
      </dsp:nvSpPr>
      <dsp:spPr>
        <a:xfrm>
          <a:off x="4464" y="4089444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122660"/>
        <a:ext cx="3225408" cy="614010"/>
      </dsp:txXfrm>
    </dsp:sp>
    <dsp:sp modelId="{AD3CD458-A313-4D17-A01E-844BD67F4DE1}">
      <dsp:nvSpPr>
        <dsp:cNvPr id="0" name=""/>
        <dsp:cNvSpPr/>
      </dsp:nvSpPr>
      <dsp:spPr>
        <a:xfrm>
          <a:off x="4464" y="480390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837124"/>
        <a:ext cx="3225408" cy="61401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204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5264"/>
        <a:ext cx="3225408" cy="614010"/>
      </dsp:txXfrm>
    </dsp:sp>
    <dsp:sp modelId="{197EE14E-AD1B-4E57-AAF1-F41E5D03EF2B}">
      <dsp:nvSpPr>
        <dsp:cNvPr id="0" name=""/>
        <dsp:cNvSpPr/>
      </dsp:nvSpPr>
      <dsp:spPr>
        <a:xfrm>
          <a:off x="4464" y="716513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749729"/>
        <a:ext cx="3225408" cy="614010"/>
      </dsp:txXfrm>
    </dsp:sp>
    <dsp:sp modelId="{B31930D4-8B34-46B7-93FE-2A388301B215}">
      <dsp:nvSpPr>
        <dsp:cNvPr id="0" name=""/>
        <dsp:cNvSpPr/>
      </dsp:nvSpPr>
      <dsp:spPr>
        <a:xfrm>
          <a:off x="4464" y="1430977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1464193"/>
        <a:ext cx="3225408" cy="614010"/>
      </dsp:txXfrm>
    </dsp:sp>
    <dsp:sp modelId="{D74AF912-0A4D-4862-8EFB-C309D719EA58}">
      <dsp:nvSpPr>
        <dsp:cNvPr id="0" name=""/>
        <dsp:cNvSpPr/>
      </dsp:nvSpPr>
      <dsp:spPr>
        <a:xfrm rot="5400000">
          <a:off x="5944135" y="-180022"/>
          <a:ext cx="544353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Curtain Wall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2497596"/>
        <a:ext cx="5819871" cy="491207"/>
      </dsp:txXfrm>
    </dsp:sp>
    <dsp:sp modelId="{6C5BBE1B-C1CD-4687-A69A-BE4035B74F6D}">
      <dsp:nvSpPr>
        <dsp:cNvPr id="0" name=""/>
        <dsp:cNvSpPr/>
      </dsp:nvSpPr>
      <dsp:spPr>
        <a:xfrm>
          <a:off x="4464" y="2145441"/>
          <a:ext cx="3288625" cy="119551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824" y="2203801"/>
        <a:ext cx="3171905" cy="1078796"/>
      </dsp:txXfrm>
    </dsp:sp>
    <dsp:sp modelId="{0C6AEAA9-162B-42E8-BB29-ED2FDEC8B6CF}">
      <dsp:nvSpPr>
        <dsp:cNvPr id="0" name=""/>
        <dsp:cNvSpPr/>
      </dsp:nvSpPr>
      <dsp:spPr>
        <a:xfrm>
          <a:off x="4464" y="3374980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3408196"/>
        <a:ext cx="3225408" cy="614010"/>
      </dsp:txXfrm>
    </dsp:sp>
    <dsp:sp modelId="{AF69DC7F-5BD8-4E15-9BFE-C018E5589B15}">
      <dsp:nvSpPr>
        <dsp:cNvPr id="0" name=""/>
        <dsp:cNvSpPr/>
      </dsp:nvSpPr>
      <dsp:spPr>
        <a:xfrm>
          <a:off x="4464" y="4089444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122660"/>
        <a:ext cx="3225408" cy="614010"/>
      </dsp:txXfrm>
    </dsp:sp>
    <dsp:sp modelId="{AD3CD458-A313-4D17-A01E-844BD67F4DE1}">
      <dsp:nvSpPr>
        <dsp:cNvPr id="0" name=""/>
        <dsp:cNvSpPr/>
      </dsp:nvSpPr>
      <dsp:spPr>
        <a:xfrm>
          <a:off x="4464" y="4803908"/>
          <a:ext cx="3291840" cy="6804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680" y="4837124"/>
        <a:ext cx="3225408" cy="61401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195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33640"/>
        <a:ext cx="3224950" cy="618240"/>
      </dsp:txXfrm>
    </dsp:sp>
    <dsp:sp modelId="{197EE14E-AD1B-4E57-AAF1-F41E5D03EF2B}">
      <dsp:nvSpPr>
        <dsp:cNvPr id="0" name=""/>
        <dsp:cNvSpPr/>
      </dsp:nvSpPr>
      <dsp:spPr>
        <a:xfrm>
          <a:off x="4464" y="719582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753027"/>
        <a:ext cx="3224950" cy="618240"/>
      </dsp:txXfrm>
    </dsp:sp>
    <dsp:sp modelId="{B31930D4-8B34-46B7-93FE-2A388301B215}">
      <dsp:nvSpPr>
        <dsp:cNvPr id="0" name=""/>
        <dsp:cNvSpPr/>
      </dsp:nvSpPr>
      <dsp:spPr>
        <a:xfrm>
          <a:off x="4464" y="1438968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1472413"/>
        <a:ext cx="3224950" cy="618240"/>
      </dsp:txXfrm>
    </dsp:sp>
    <dsp:sp modelId="{6C5BBE1B-C1CD-4687-A69A-BE4035B74F6D}">
      <dsp:nvSpPr>
        <dsp:cNvPr id="0" name=""/>
        <dsp:cNvSpPr/>
      </dsp:nvSpPr>
      <dsp:spPr>
        <a:xfrm>
          <a:off x="4464" y="2158355"/>
          <a:ext cx="3288625" cy="697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1" y="2192392"/>
        <a:ext cx="3220551" cy="629176"/>
      </dsp:txXfrm>
    </dsp:sp>
    <dsp:sp modelId="{6761CCF5-4F29-4241-ACDC-DC5809A2BD8D}">
      <dsp:nvSpPr>
        <dsp:cNvPr id="0" name=""/>
        <dsp:cNvSpPr/>
      </dsp:nvSpPr>
      <dsp:spPr>
        <a:xfrm rot="5400000">
          <a:off x="5795667" y="545424"/>
          <a:ext cx="841290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8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3089069"/>
        <a:ext cx="5805376" cy="759154"/>
      </dsp:txXfrm>
    </dsp:sp>
    <dsp:sp modelId="{0C6AEAA9-162B-42E8-BB29-ED2FDEC8B6CF}">
      <dsp:nvSpPr>
        <dsp:cNvPr id="0" name=""/>
        <dsp:cNvSpPr/>
      </dsp:nvSpPr>
      <dsp:spPr>
        <a:xfrm>
          <a:off x="4464" y="2889862"/>
          <a:ext cx="3288625" cy="1157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2" y="2946370"/>
        <a:ext cx="3175609" cy="1044552"/>
      </dsp:txXfrm>
    </dsp:sp>
    <dsp:sp modelId="{AF69DC7F-5BD8-4E15-9BFE-C018E5589B15}">
      <dsp:nvSpPr>
        <dsp:cNvPr id="0" name=""/>
        <dsp:cNvSpPr/>
      </dsp:nvSpPr>
      <dsp:spPr>
        <a:xfrm>
          <a:off x="4464" y="4081687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115132"/>
        <a:ext cx="3224950" cy="618240"/>
      </dsp:txXfrm>
    </dsp:sp>
    <dsp:sp modelId="{AD3CD458-A313-4D17-A01E-844BD67F4DE1}">
      <dsp:nvSpPr>
        <dsp:cNvPr id="0" name=""/>
        <dsp:cNvSpPr/>
      </dsp:nvSpPr>
      <dsp:spPr>
        <a:xfrm>
          <a:off x="4464" y="4801074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834519"/>
        <a:ext cx="3224950" cy="61824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195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33640"/>
        <a:ext cx="3224950" cy="618240"/>
      </dsp:txXfrm>
    </dsp:sp>
    <dsp:sp modelId="{197EE14E-AD1B-4E57-AAF1-F41E5D03EF2B}">
      <dsp:nvSpPr>
        <dsp:cNvPr id="0" name=""/>
        <dsp:cNvSpPr/>
      </dsp:nvSpPr>
      <dsp:spPr>
        <a:xfrm>
          <a:off x="4464" y="719582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753027"/>
        <a:ext cx="3224950" cy="618240"/>
      </dsp:txXfrm>
    </dsp:sp>
    <dsp:sp modelId="{B31930D4-8B34-46B7-93FE-2A388301B215}">
      <dsp:nvSpPr>
        <dsp:cNvPr id="0" name=""/>
        <dsp:cNvSpPr/>
      </dsp:nvSpPr>
      <dsp:spPr>
        <a:xfrm>
          <a:off x="4464" y="1438968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1472413"/>
        <a:ext cx="3224950" cy="618240"/>
      </dsp:txXfrm>
    </dsp:sp>
    <dsp:sp modelId="{6C5BBE1B-C1CD-4687-A69A-BE4035B74F6D}">
      <dsp:nvSpPr>
        <dsp:cNvPr id="0" name=""/>
        <dsp:cNvSpPr/>
      </dsp:nvSpPr>
      <dsp:spPr>
        <a:xfrm>
          <a:off x="4464" y="2158355"/>
          <a:ext cx="3288625" cy="697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1" y="2192392"/>
        <a:ext cx="3220551" cy="629176"/>
      </dsp:txXfrm>
    </dsp:sp>
    <dsp:sp modelId="{6761CCF5-4F29-4241-ACDC-DC5809A2BD8D}">
      <dsp:nvSpPr>
        <dsp:cNvPr id="0" name=""/>
        <dsp:cNvSpPr/>
      </dsp:nvSpPr>
      <dsp:spPr>
        <a:xfrm rot="5400000">
          <a:off x="5795667" y="545424"/>
          <a:ext cx="841290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8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3089069"/>
        <a:ext cx="5805376" cy="759154"/>
      </dsp:txXfrm>
    </dsp:sp>
    <dsp:sp modelId="{0C6AEAA9-162B-42E8-BB29-ED2FDEC8B6CF}">
      <dsp:nvSpPr>
        <dsp:cNvPr id="0" name=""/>
        <dsp:cNvSpPr/>
      </dsp:nvSpPr>
      <dsp:spPr>
        <a:xfrm>
          <a:off x="4464" y="2889862"/>
          <a:ext cx="3288625" cy="1157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2" y="2946370"/>
        <a:ext cx="3175609" cy="1044552"/>
      </dsp:txXfrm>
    </dsp:sp>
    <dsp:sp modelId="{AF69DC7F-5BD8-4E15-9BFE-C018E5589B15}">
      <dsp:nvSpPr>
        <dsp:cNvPr id="0" name=""/>
        <dsp:cNvSpPr/>
      </dsp:nvSpPr>
      <dsp:spPr>
        <a:xfrm>
          <a:off x="4464" y="4081687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115132"/>
        <a:ext cx="3224950" cy="618240"/>
      </dsp:txXfrm>
    </dsp:sp>
    <dsp:sp modelId="{AD3CD458-A313-4D17-A01E-844BD67F4DE1}">
      <dsp:nvSpPr>
        <dsp:cNvPr id="0" name=""/>
        <dsp:cNvSpPr/>
      </dsp:nvSpPr>
      <dsp:spPr>
        <a:xfrm>
          <a:off x="4464" y="4801074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834519"/>
        <a:ext cx="3224950" cy="61824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195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33640"/>
        <a:ext cx="3224950" cy="618240"/>
      </dsp:txXfrm>
    </dsp:sp>
    <dsp:sp modelId="{197EE14E-AD1B-4E57-AAF1-F41E5D03EF2B}">
      <dsp:nvSpPr>
        <dsp:cNvPr id="0" name=""/>
        <dsp:cNvSpPr/>
      </dsp:nvSpPr>
      <dsp:spPr>
        <a:xfrm>
          <a:off x="4464" y="719582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753027"/>
        <a:ext cx="3224950" cy="618240"/>
      </dsp:txXfrm>
    </dsp:sp>
    <dsp:sp modelId="{B31930D4-8B34-46B7-93FE-2A388301B215}">
      <dsp:nvSpPr>
        <dsp:cNvPr id="0" name=""/>
        <dsp:cNvSpPr/>
      </dsp:nvSpPr>
      <dsp:spPr>
        <a:xfrm>
          <a:off x="4464" y="1438968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1472413"/>
        <a:ext cx="3224950" cy="618240"/>
      </dsp:txXfrm>
    </dsp:sp>
    <dsp:sp modelId="{6C5BBE1B-C1CD-4687-A69A-BE4035B74F6D}">
      <dsp:nvSpPr>
        <dsp:cNvPr id="0" name=""/>
        <dsp:cNvSpPr/>
      </dsp:nvSpPr>
      <dsp:spPr>
        <a:xfrm>
          <a:off x="4464" y="2158355"/>
          <a:ext cx="3288625" cy="697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1" y="2192392"/>
        <a:ext cx="3220551" cy="629176"/>
      </dsp:txXfrm>
    </dsp:sp>
    <dsp:sp modelId="{6761CCF5-4F29-4241-ACDC-DC5809A2BD8D}">
      <dsp:nvSpPr>
        <dsp:cNvPr id="0" name=""/>
        <dsp:cNvSpPr/>
      </dsp:nvSpPr>
      <dsp:spPr>
        <a:xfrm rot="5400000">
          <a:off x="5795667" y="545424"/>
          <a:ext cx="841290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8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3089069"/>
        <a:ext cx="5805376" cy="759154"/>
      </dsp:txXfrm>
    </dsp:sp>
    <dsp:sp modelId="{0C6AEAA9-162B-42E8-BB29-ED2FDEC8B6CF}">
      <dsp:nvSpPr>
        <dsp:cNvPr id="0" name=""/>
        <dsp:cNvSpPr/>
      </dsp:nvSpPr>
      <dsp:spPr>
        <a:xfrm>
          <a:off x="4464" y="2889862"/>
          <a:ext cx="3288625" cy="1157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2" y="2946370"/>
        <a:ext cx="3175609" cy="1044552"/>
      </dsp:txXfrm>
    </dsp:sp>
    <dsp:sp modelId="{AF69DC7F-5BD8-4E15-9BFE-C018E5589B15}">
      <dsp:nvSpPr>
        <dsp:cNvPr id="0" name=""/>
        <dsp:cNvSpPr/>
      </dsp:nvSpPr>
      <dsp:spPr>
        <a:xfrm>
          <a:off x="4464" y="4081687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115132"/>
        <a:ext cx="3224950" cy="618240"/>
      </dsp:txXfrm>
    </dsp:sp>
    <dsp:sp modelId="{AD3CD458-A313-4D17-A01E-844BD67F4DE1}">
      <dsp:nvSpPr>
        <dsp:cNvPr id="0" name=""/>
        <dsp:cNvSpPr/>
      </dsp:nvSpPr>
      <dsp:spPr>
        <a:xfrm>
          <a:off x="4464" y="4801074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834519"/>
        <a:ext cx="3224950" cy="618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195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33640"/>
        <a:ext cx="3224950" cy="618240"/>
      </dsp:txXfrm>
    </dsp:sp>
    <dsp:sp modelId="{197EE14E-AD1B-4E57-AAF1-F41E5D03EF2B}">
      <dsp:nvSpPr>
        <dsp:cNvPr id="0" name=""/>
        <dsp:cNvSpPr/>
      </dsp:nvSpPr>
      <dsp:spPr>
        <a:xfrm>
          <a:off x="4464" y="719582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753027"/>
        <a:ext cx="3224950" cy="618240"/>
      </dsp:txXfrm>
    </dsp:sp>
    <dsp:sp modelId="{B31930D4-8B34-46B7-93FE-2A388301B215}">
      <dsp:nvSpPr>
        <dsp:cNvPr id="0" name=""/>
        <dsp:cNvSpPr/>
      </dsp:nvSpPr>
      <dsp:spPr>
        <a:xfrm>
          <a:off x="4464" y="1438968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1472413"/>
        <a:ext cx="3224950" cy="618240"/>
      </dsp:txXfrm>
    </dsp:sp>
    <dsp:sp modelId="{6C5BBE1B-C1CD-4687-A69A-BE4035B74F6D}">
      <dsp:nvSpPr>
        <dsp:cNvPr id="0" name=""/>
        <dsp:cNvSpPr/>
      </dsp:nvSpPr>
      <dsp:spPr>
        <a:xfrm>
          <a:off x="4464" y="2158355"/>
          <a:ext cx="3288625" cy="697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1" y="2192392"/>
        <a:ext cx="3220551" cy="629176"/>
      </dsp:txXfrm>
    </dsp:sp>
    <dsp:sp modelId="{6761CCF5-4F29-4241-ACDC-DC5809A2BD8D}">
      <dsp:nvSpPr>
        <dsp:cNvPr id="0" name=""/>
        <dsp:cNvSpPr/>
      </dsp:nvSpPr>
      <dsp:spPr>
        <a:xfrm rot="5400000">
          <a:off x="5795667" y="545424"/>
          <a:ext cx="841290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8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3089069"/>
        <a:ext cx="5805376" cy="759154"/>
      </dsp:txXfrm>
    </dsp:sp>
    <dsp:sp modelId="{0C6AEAA9-162B-42E8-BB29-ED2FDEC8B6CF}">
      <dsp:nvSpPr>
        <dsp:cNvPr id="0" name=""/>
        <dsp:cNvSpPr/>
      </dsp:nvSpPr>
      <dsp:spPr>
        <a:xfrm>
          <a:off x="4464" y="2889862"/>
          <a:ext cx="3288625" cy="1157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2" y="2946370"/>
        <a:ext cx="3175609" cy="1044552"/>
      </dsp:txXfrm>
    </dsp:sp>
    <dsp:sp modelId="{AF69DC7F-5BD8-4E15-9BFE-C018E5589B15}">
      <dsp:nvSpPr>
        <dsp:cNvPr id="0" name=""/>
        <dsp:cNvSpPr/>
      </dsp:nvSpPr>
      <dsp:spPr>
        <a:xfrm>
          <a:off x="4464" y="4081687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115132"/>
        <a:ext cx="3224950" cy="618240"/>
      </dsp:txXfrm>
    </dsp:sp>
    <dsp:sp modelId="{AD3CD458-A313-4D17-A01E-844BD67F4DE1}">
      <dsp:nvSpPr>
        <dsp:cNvPr id="0" name=""/>
        <dsp:cNvSpPr/>
      </dsp:nvSpPr>
      <dsp:spPr>
        <a:xfrm>
          <a:off x="4464" y="4801074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834519"/>
        <a:ext cx="3224950" cy="618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0EC7-95DF-489D-9E19-447A239A3BE7}">
      <dsp:nvSpPr>
        <dsp:cNvPr id="0" name=""/>
        <dsp:cNvSpPr/>
      </dsp:nvSpPr>
      <dsp:spPr>
        <a:xfrm>
          <a:off x="2926080" y="693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34825"/>
        <a:ext cx="3223576" cy="630930"/>
      </dsp:txXfrm>
    </dsp:sp>
    <dsp:sp modelId="{6DC5C756-0657-4721-8E65-1E900B684574}">
      <dsp:nvSpPr>
        <dsp:cNvPr id="0" name=""/>
        <dsp:cNvSpPr/>
      </dsp:nvSpPr>
      <dsp:spPr>
        <a:xfrm>
          <a:off x="2926080" y="734847"/>
          <a:ext cx="3288625" cy="108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806" y="787573"/>
        <a:ext cx="3183173" cy="974635"/>
      </dsp:txXfrm>
    </dsp:sp>
    <dsp:sp modelId="{5772DAEF-4B72-4AE6-B6A7-20CB2B411318}">
      <dsp:nvSpPr>
        <dsp:cNvPr id="0" name=""/>
        <dsp:cNvSpPr/>
      </dsp:nvSpPr>
      <dsp:spPr>
        <a:xfrm>
          <a:off x="2926080" y="1849895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1884027"/>
        <a:ext cx="3223576" cy="630930"/>
      </dsp:txXfrm>
    </dsp:sp>
    <dsp:sp modelId="{CB5E67B5-AE25-4D6F-86CF-70D261BC95D2}">
      <dsp:nvSpPr>
        <dsp:cNvPr id="0" name=""/>
        <dsp:cNvSpPr/>
      </dsp:nvSpPr>
      <dsp:spPr>
        <a:xfrm>
          <a:off x="2926080" y="2584049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2618181"/>
        <a:ext cx="3223576" cy="630930"/>
      </dsp:txXfrm>
    </dsp:sp>
    <dsp:sp modelId="{ACEFEF37-DE0A-48CA-99BE-5B8DD5CC77DD}">
      <dsp:nvSpPr>
        <dsp:cNvPr id="0" name=""/>
        <dsp:cNvSpPr/>
      </dsp:nvSpPr>
      <dsp:spPr>
        <a:xfrm>
          <a:off x="2926080" y="3318203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3352335"/>
        <a:ext cx="3223576" cy="630930"/>
      </dsp:txXfrm>
    </dsp:sp>
    <dsp:sp modelId="{192282FA-D921-497D-A142-1EC9EE10AC2D}">
      <dsp:nvSpPr>
        <dsp:cNvPr id="0" name=""/>
        <dsp:cNvSpPr/>
      </dsp:nvSpPr>
      <dsp:spPr>
        <a:xfrm>
          <a:off x="2926080" y="4052357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4086489"/>
        <a:ext cx="3223576" cy="630930"/>
      </dsp:txXfrm>
    </dsp:sp>
    <dsp:sp modelId="{138A1B59-7D0E-4AEC-95C3-BA0E713E589F}">
      <dsp:nvSpPr>
        <dsp:cNvPr id="0" name=""/>
        <dsp:cNvSpPr/>
      </dsp:nvSpPr>
      <dsp:spPr>
        <a:xfrm>
          <a:off x="2926080" y="4786512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4820644"/>
        <a:ext cx="3223576" cy="63093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4464" y="195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33640"/>
        <a:ext cx="3224950" cy="618240"/>
      </dsp:txXfrm>
    </dsp:sp>
    <dsp:sp modelId="{197EE14E-AD1B-4E57-AAF1-F41E5D03EF2B}">
      <dsp:nvSpPr>
        <dsp:cNvPr id="0" name=""/>
        <dsp:cNvSpPr/>
      </dsp:nvSpPr>
      <dsp:spPr>
        <a:xfrm>
          <a:off x="4464" y="719582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753027"/>
        <a:ext cx="3224950" cy="618240"/>
      </dsp:txXfrm>
    </dsp:sp>
    <dsp:sp modelId="{B31930D4-8B34-46B7-93FE-2A388301B215}">
      <dsp:nvSpPr>
        <dsp:cNvPr id="0" name=""/>
        <dsp:cNvSpPr/>
      </dsp:nvSpPr>
      <dsp:spPr>
        <a:xfrm>
          <a:off x="4464" y="1438968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1472413"/>
        <a:ext cx="3224950" cy="618240"/>
      </dsp:txXfrm>
    </dsp:sp>
    <dsp:sp modelId="{6C5BBE1B-C1CD-4687-A69A-BE4035B74F6D}">
      <dsp:nvSpPr>
        <dsp:cNvPr id="0" name=""/>
        <dsp:cNvSpPr/>
      </dsp:nvSpPr>
      <dsp:spPr>
        <a:xfrm>
          <a:off x="4464" y="2158355"/>
          <a:ext cx="3288625" cy="69725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501" y="2192392"/>
        <a:ext cx="3220551" cy="629176"/>
      </dsp:txXfrm>
    </dsp:sp>
    <dsp:sp modelId="{6761CCF5-4F29-4241-ACDC-DC5809A2BD8D}">
      <dsp:nvSpPr>
        <dsp:cNvPr id="0" name=""/>
        <dsp:cNvSpPr/>
      </dsp:nvSpPr>
      <dsp:spPr>
        <a:xfrm rot="5400000">
          <a:off x="5795667" y="545424"/>
          <a:ext cx="841290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Overview of System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Mechanical Breadth</a:t>
          </a:r>
          <a:endParaRPr lang="en-US" sz="1400" b="0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Costs</a:t>
          </a:r>
          <a:endParaRPr lang="en-US" sz="1800" b="1" i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3089069"/>
        <a:ext cx="5805376" cy="759154"/>
      </dsp:txXfrm>
    </dsp:sp>
    <dsp:sp modelId="{0C6AEAA9-162B-42E8-BB29-ED2FDEC8B6CF}">
      <dsp:nvSpPr>
        <dsp:cNvPr id="0" name=""/>
        <dsp:cNvSpPr/>
      </dsp:nvSpPr>
      <dsp:spPr>
        <a:xfrm>
          <a:off x="4464" y="2889862"/>
          <a:ext cx="3288625" cy="11575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72" y="2946370"/>
        <a:ext cx="3175609" cy="1044552"/>
      </dsp:txXfrm>
    </dsp:sp>
    <dsp:sp modelId="{AF69DC7F-5BD8-4E15-9BFE-C018E5589B15}">
      <dsp:nvSpPr>
        <dsp:cNvPr id="0" name=""/>
        <dsp:cNvSpPr/>
      </dsp:nvSpPr>
      <dsp:spPr>
        <a:xfrm>
          <a:off x="4464" y="4081687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115132"/>
        <a:ext cx="3224950" cy="618240"/>
      </dsp:txXfrm>
    </dsp:sp>
    <dsp:sp modelId="{AD3CD458-A313-4D17-A01E-844BD67F4DE1}">
      <dsp:nvSpPr>
        <dsp:cNvPr id="0" name=""/>
        <dsp:cNvSpPr/>
      </dsp:nvSpPr>
      <dsp:spPr>
        <a:xfrm>
          <a:off x="4464" y="4801074"/>
          <a:ext cx="3291840" cy="6851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09" y="4834519"/>
        <a:ext cx="3224950" cy="61824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2926080" y="3672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37738"/>
        <a:ext cx="3223708" cy="629723"/>
      </dsp:txXfrm>
    </dsp:sp>
    <dsp:sp modelId="{197EE14E-AD1B-4E57-AAF1-F41E5D03EF2B}">
      <dsp:nvSpPr>
        <dsp:cNvPr id="0" name=""/>
        <dsp:cNvSpPr/>
      </dsp:nvSpPr>
      <dsp:spPr>
        <a:xfrm>
          <a:off x="2926080" y="736420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770486"/>
        <a:ext cx="3223708" cy="629723"/>
      </dsp:txXfrm>
    </dsp:sp>
    <dsp:sp modelId="{B31930D4-8B34-46B7-93FE-2A388301B215}">
      <dsp:nvSpPr>
        <dsp:cNvPr id="0" name=""/>
        <dsp:cNvSpPr/>
      </dsp:nvSpPr>
      <dsp:spPr>
        <a:xfrm>
          <a:off x="2926080" y="1469167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1503233"/>
        <a:ext cx="3223708" cy="629723"/>
      </dsp:txXfrm>
    </dsp:sp>
    <dsp:sp modelId="{6C5BBE1B-C1CD-4687-A69A-BE4035B74F6D}">
      <dsp:nvSpPr>
        <dsp:cNvPr id="0" name=""/>
        <dsp:cNvSpPr/>
      </dsp:nvSpPr>
      <dsp:spPr>
        <a:xfrm>
          <a:off x="2926080" y="2201915"/>
          <a:ext cx="3288625" cy="710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749" y="2236584"/>
        <a:ext cx="3219287" cy="640862"/>
      </dsp:txXfrm>
    </dsp:sp>
    <dsp:sp modelId="{0C6AEAA9-162B-42E8-BB29-ED2FDEC8B6CF}">
      <dsp:nvSpPr>
        <dsp:cNvPr id="0" name=""/>
        <dsp:cNvSpPr/>
      </dsp:nvSpPr>
      <dsp:spPr>
        <a:xfrm>
          <a:off x="2926080" y="2947008"/>
          <a:ext cx="3291840" cy="627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703" y="2977631"/>
        <a:ext cx="3230594" cy="566076"/>
      </dsp:txXfrm>
    </dsp:sp>
    <dsp:sp modelId="{AF69DC7F-5BD8-4E15-9BFE-C018E5589B15}">
      <dsp:nvSpPr>
        <dsp:cNvPr id="0" name=""/>
        <dsp:cNvSpPr/>
      </dsp:nvSpPr>
      <dsp:spPr>
        <a:xfrm>
          <a:off x="2926080" y="3609224"/>
          <a:ext cx="3288625" cy="11407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1767" y="3664911"/>
        <a:ext cx="3177251" cy="1029381"/>
      </dsp:txXfrm>
    </dsp:sp>
    <dsp:sp modelId="{AD3CD458-A313-4D17-A01E-844BD67F4DE1}">
      <dsp:nvSpPr>
        <dsp:cNvPr id="0" name=""/>
        <dsp:cNvSpPr/>
      </dsp:nvSpPr>
      <dsp:spPr>
        <a:xfrm>
          <a:off x="2926080" y="4784872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4818938"/>
        <a:ext cx="3223708" cy="6297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2926080" y="3672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37738"/>
        <a:ext cx="3223708" cy="629723"/>
      </dsp:txXfrm>
    </dsp:sp>
    <dsp:sp modelId="{197EE14E-AD1B-4E57-AAF1-F41E5D03EF2B}">
      <dsp:nvSpPr>
        <dsp:cNvPr id="0" name=""/>
        <dsp:cNvSpPr/>
      </dsp:nvSpPr>
      <dsp:spPr>
        <a:xfrm>
          <a:off x="2926080" y="736420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770486"/>
        <a:ext cx="3223708" cy="629723"/>
      </dsp:txXfrm>
    </dsp:sp>
    <dsp:sp modelId="{B31930D4-8B34-46B7-93FE-2A388301B215}">
      <dsp:nvSpPr>
        <dsp:cNvPr id="0" name=""/>
        <dsp:cNvSpPr/>
      </dsp:nvSpPr>
      <dsp:spPr>
        <a:xfrm>
          <a:off x="2926080" y="1469167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1503233"/>
        <a:ext cx="3223708" cy="629723"/>
      </dsp:txXfrm>
    </dsp:sp>
    <dsp:sp modelId="{6C5BBE1B-C1CD-4687-A69A-BE4035B74F6D}">
      <dsp:nvSpPr>
        <dsp:cNvPr id="0" name=""/>
        <dsp:cNvSpPr/>
      </dsp:nvSpPr>
      <dsp:spPr>
        <a:xfrm>
          <a:off x="2926080" y="2201915"/>
          <a:ext cx="3288625" cy="710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749" y="2236584"/>
        <a:ext cx="3219287" cy="640862"/>
      </dsp:txXfrm>
    </dsp:sp>
    <dsp:sp modelId="{0C6AEAA9-162B-42E8-BB29-ED2FDEC8B6CF}">
      <dsp:nvSpPr>
        <dsp:cNvPr id="0" name=""/>
        <dsp:cNvSpPr/>
      </dsp:nvSpPr>
      <dsp:spPr>
        <a:xfrm>
          <a:off x="2926080" y="2947008"/>
          <a:ext cx="3291840" cy="62732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6703" y="2977631"/>
        <a:ext cx="3230594" cy="566076"/>
      </dsp:txXfrm>
    </dsp:sp>
    <dsp:sp modelId="{AF69DC7F-5BD8-4E15-9BFE-C018E5589B15}">
      <dsp:nvSpPr>
        <dsp:cNvPr id="0" name=""/>
        <dsp:cNvSpPr/>
      </dsp:nvSpPr>
      <dsp:spPr>
        <a:xfrm>
          <a:off x="2926080" y="3609224"/>
          <a:ext cx="3288625" cy="11407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1767" y="3664911"/>
        <a:ext cx="3177251" cy="1029381"/>
      </dsp:txXfrm>
    </dsp:sp>
    <dsp:sp modelId="{AD3CD458-A313-4D17-A01E-844BD67F4DE1}">
      <dsp:nvSpPr>
        <dsp:cNvPr id="0" name=""/>
        <dsp:cNvSpPr/>
      </dsp:nvSpPr>
      <dsp:spPr>
        <a:xfrm>
          <a:off x="2926080" y="4784872"/>
          <a:ext cx="3291840" cy="697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146" y="4818938"/>
        <a:ext cx="3223708" cy="6297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7000E-CFF5-4DAC-B6D5-BCB94175B177}">
      <dsp:nvSpPr>
        <dsp:cNvPr id="0" name=""/>
        <dsp:cNvSpPr/>
      </dsp:nvSpPr>
      <dsp:spPr>
        <a:xfrm>
          <a:off x="2926080" y="2616"/>
          <a:ext cx="3291840" cy="711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800" y="37336"/>
        <a:ext cx="3222400" cy="641809"/>
      </dsp:txXfrm>
    </dsp:sp>
    <dsp:sp modelId="{197EE14E-AD1B-4E57-AAF1-F41E5D03EF2B}">
      <dsp:nvSpPr>
        <dsp:cNvPr id="0" name=""/>
        <dsp:cNvSpPr/>
      </dsp:nvSpPr>
      <dsp:spPr>
        <a:xfrm>
          <a:off x="2926080" y="749428"/>
          <a:ext cx="3291840" cy="711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800" y="784148"/>
        <a:ext cx="3222400" cy="641809"/>
      </dsp:txXfrm>
    </dsp:sp>
    <dsp:sp modelId="{B31930D4-8B34-46B7-93FE-2A388301B215}">
      <dsp:nvSpPr>
        <dsp:cNvPr id="0" name=""/>
        <dsp:cNvSpPr/>
      </dsp:nvSpPr>
      <dsp:spPr>
        <a:xfrm>
          <a:off x="2926080" y="1496240"/>
          <a:ext cx="3291840" cy="7112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800" y="1530960"/>
        <a:ext cx="3222400" cy="641809"/>
      </dsp:txXfrm>
    </dsp:sp>
    <dsp:sp modelId="{6C5BBE1B-C1CD-4687-A69A-BE4035B74F6D}">
      <dsp:nvSpPr>
        <dsp:cNvPr id="0" name=""/>
        <dsp:cNvSpPr/>
      </dsp:nvSpPr>
      <dsp:spPr>
        <a:xfrm>
          <a:off x="2926080" y="2243052"/>
          <a:ext cx="3288625" cy="72383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1415" y="2278387"/>
        <a:ext cx="3217955" cy="653161"/>
      </dsp:txXfrm>
    </dsp:sp>
    <dsp:sp modelId="{0C6AEAA9-162B-42E8-BB29-ED2FDEC8B6CF}">
      <dsp:nvSpPr>
        <dsp:cNvPr id="0" name=""/>
        <dsp:cNvSpPr/>
      </dsp:nvSpPr>
      <dsp:spPr>
        <a:xfrm>
          <a:off x="2926080" y="3002446"/>
          <a:ext cx="3291840" cy="6393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7291" y="3033657"/>
        <a:ext cx="3229418" cy="576941"/>
      </dsp:txXfrm>
    </dsp:sp>
    <dsp:sp modelId="{AF69DC7F-5BD8-4E15-9BFE-C018E5589B15}">
      <dsp:nvSpPr>
        <dsp:cNvPr id="0" name=""/>
        <dsp:cNvSpPr/>
      </dsp:nvSpPr>
      <dsp:spPr>
        <a:xfrm>
          <a:off x="2926080" y="3677373"/>
          <a:ext cx="3291840" cy="5769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4246" y="3705539"/>
        <a:ext cx="3235508" cy="520647"/>
      </dsp:txXfrm>
    </dsp:sp>
    <dsp:sp modelId="{AD3CD458-A313-4D17-A01E-844BD67F4DE1}">
      <dsp:nvSpPr>
        <dsp:cNvPr id="0" name=""/>
        <dsp:cNvSpPr/>
      </dsp:nvSpPr>
      <dsp:spPr>
        <a:xfrm>
          <a:off x="2926080" y="4289915"/>
          <a:ext cx="3288625" cy="11938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4360" y="4348195"/>
        <a:ext cx="3172065" cy="1077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0EC7-95DF-489D-9E19-447A239A3BE7}">
      <dsp:nvSpPr>
        <dsp:cNvPr id="0" name=""/>
        <dsp:cNvSpPr/>
      </dsp:nvSpPr>
      <dsp:spPr>
        <a:xfrm>
          <a:off x="2926080" y="693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34825"/>
        <a:ext cx="3223576" cy="630930"/>
      </dsp:txXfrm>
    </dsp:sp>
    <dsp:sp modelId="{6DC5C756-0657-4721-8E65-1E900B684574}">
      <dsp:nvSpPr>
        <dsp:cNvPr id="0" name=""/>
        <dsp:cNvSpPr/>
      </dsp:nvSpPr>
      <dsp:spPr>
        <a:xfrm>
          <a:off x="2926080" y="734847"/>
          <a:ext cx="3288625" cy="10800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78806" y="787573"/>
        <a:ext cx="3183173" cy="974635"/>
      </dsp:txXfrm>
    </dsp:sp>
    <dsp:sp modelId="{5772DAEF-4B72-4AE6-B6A7-20CB2B411318}">
      <dsp:nvSpPr>
        <dsp:cNvPr id="0" name=""/>
        <dsp:cNvSpPr/>
      </dsp:nvSpPr>
      <dsp:spPr>
        <a:xfrm>
          <a:off x="2926080" y="1849895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1884027"/>
        <a:ext cx="3223576" cy="630930"/>
      </dsp:txXfrm>
    </dsp:sp>
    <dsp:sp modelId="{CB5E67B5-AE25-4D6F-86CF-70D261BC95D2}">
      <dsp:nvSpPr>
        <dsp:cNvPr id="0" name=""/>
        <dsp:cNvSpPr/>
      </dsp:nvSpPr>
      <dsp:spPr>
        <a:xfrm>
          <a:off x="2926080" y="2584049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2618181"/>
        <a:ext cx="3223576" cy="630930"/>
      </dsp:txXfrm>
    </dsp:sp>
    <dsp:sp modelId="{ACEFEF37-DE0A-48CA-99BE-5B8DD5CC77DD}">
      <dsp:nvSpPr>
        <dsp:cNvPr id="0" name=""/>
        <dsp:cNvSpPr/>
      </dsp:nvSpPr>
      <dsp:spPr>
        <a:xfrm>
          <a:off x="2926080" y="3318203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3352335"/>
        <a:ext cx="3223576" cy="630930"/>
      </dsp:txXfrm>
    </dsp:sp>
    <dsp:sp modelId="{192282FA-D921-497D-A142-1EC9EE10AC2D}">
      <dsp:nvSpPr>
        <dsp:cNvPr id="0" name=""/>
        <dsp:cNvSpPr/>
      </dsp:nvSpPr>
      <dsp:spPr>
        <a:xfrm>
          <a:off x="2926080" y="4052357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4086489"/>
        <a:ext cx="3223576" cy="630930"/>
      </dsp:txXfrm>
    </dsp:sp>
    <dsp:sp modelId="{138A1B59-7D0E-4AEC-95C3-BA0E713E589F}">
      <dsp:nvSpPr>
        <dsp:cNvPr id="0" name=""/>
        <dsp:cNvSpPr/>
      </dsp:nvSpPr>
      <dsp:spPr>
        <a:xfrm>
          <a:off x="2926080" y="4786512"/>
          <a:ext cx="3291840" cy="69919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212" y="4820644"/>
        <a:ext cx="3223576" cy="630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340EC7-95DF-489D-9E19-447A239A3BE7}">
      <dsp:nvSpPr>
        <dsp:cNvPr id="0" name=""/>
        <dsp:cNvSpPr/>
      </dsp:nvSpPr>
      <dsp:spPr>
        <a:xfrm>
          <a:off x="2926080" y="1512"/>
          <a:ext cx="3291840" cy="7099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735" y="36167"/>
        <a:ext cx="3222530" cy="640600"/>
      </dsp:txXfrm>
    </dsp:sp>
    <dsp:sp modelId="{6DC5C756-0657-4721-8E65-1E900B684574}">
      <dsp:nvSpPr>
        <dsp:cNvPr id="0" name=""/>
        <dsp:cNvSpPr/>
      </dsp:nvSpPr>
      <dsp:spPr>
        <a:xfrm>
          <a:off x="2926080" y="746918"/>
          <a:ext cx="3291840" cy="60179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55457" y="776295"/>
        <a:ext cx="3233086" cy="543043"/>
      </dsp:txXfrm>
    </dsp:sp>
    <dsp:sp modelId="{5772DAEF-4B72-4AE6-B6A7-20CB2B411318}">
      <dsp:nvSpPr>
        <dsp:cNvPr id="0" name=""/>
        <dsp:cNvSpPr/>
      </dsp:nvSpPr>
      <dsp:spPr>
        <a:xfrm>
          <a:off x="2926080" y="1384211"/>
          <a:ext cx="3288625" cy="111905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0708" y="1438839"/>
        <a:ext cx="3179369" cy="1009796"/>
      </dsp:txXfrm>
    </dsp:sp>
    <dsp:sp modelId="{CB5E67B5-AE25-4D6F-86CF-70D261BC95D2}">
      <dsp:nvSpPr>
        <dsp:cNvPr id="0" name=""/>
        <dsp:cNvSpPr/>
      </dsp:nvSpPr>
      <dsp:spPr>
        <a:xfrm>
          <a:off x="2926080" y="2538760"/>
          <a:ext cx="3291840" cy="7099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735" y="2573415"/>
        <a:ext cx="3222530" cy="640600"/>
      </dsp:txXfrm>
    </dsp:sp>
    <dsp:sp modelId="{ACEFEF37-DE0A-48CA-99BE-5B8DD5CC77DD}">
      <dsp:nvSpPr>
        <dsp:cNvPr id="0" name=""/>
        <dsp:cNvSpPr/>
      </dsp:nvSpPr>
      <dsp:spPr>
        <a:xfrm>
          <a:off x="2926080" y="3284165"/>
          <a:ext cx="3291840" cy="7099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735" y="3318820"/>
        <a:ext cx="3222530" cy="640600"/>
      </dsp:txXfrm>
    </dsp:sp>
    <dsp:sp modelId="{192282FA-D921-497D-A142-1EC9EE10AC2D}">
      <dsp:nvSpPr>
        <dsp:cNvPr id="0" name=""/>
        <dsp:cNvSpPr/>
      </dsp:nvSpPr>
      <dsp:spPr>
        <a:xfrm>
          <a:off x="2926080" y="4029571"/>
          <a:ext cx="3291840" cy="7099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735" y="4064226"/>
        <a:ext cx="3222530" cy="640600"/>
      </dsp:txXfrm>
    </dsp:sp>
    <dsp:sp modelId="{138A1B59-7D0E-4AEC-95C3-BA0E713E589F}">
      <dsp:nvSpPr>
        <dsp:cNvPr id="0" name=""/>
        <dsp:cNvSpPr/>
      </dsp:nvSpPr>
      <dsp:spPr>
        <a:xfrm>
          <a:off x="2926080" y="4774977"/>
          <a:ext cx="3291840" cy="7099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0735" y="4809632"/>
        <a:ext cx="3222530" cy="640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BF80A-4A46-4B00-88F0-3BDD7E4F4D8B}">
      <dsp:nvSpPr>
        <dsp:cNvPr id="0" name=""/>
        <dsp:cNvSpPr/>
      </dsp:nvSpPr>
      <dsp:spPr>
        <a:xfrm>
          <a:off x="4464" y="368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7363"/>
        <a:ext cx="3224492" cy="622470"/>
      </dsp:txXfrm>
    </dsp:sp>
    <dsp:sp modelId="{4AA1B2C9-193B-4008-8DC1-CFA3BF5F69CA}">
      <dsp:nvSpPr>
        <dsp:cNvPr id="0" name=""/>
        <dsp:cNvSpPr/>
      </dsp:nvSpPr>
      <dsp:spPr>
        <a:xfrm>
          <a:off x="4464" y="72799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761673"/>
        <a:ext cx="3224492" cy="622470"/>
      </dsp:txXfrm>
    </dsp:sp>
    <dsp:sp modelId="{EA5B86FB-9650-4A77-A772-ADC6791DC4AC}">
      <dsp:nvSpPr>
        <dsp:cNvPr id="0" name=""/>
        <dsp:cNvSpPr/>
      </dsp:nvSpPr>
      <dsp:spPr>
        <a:xfrm rot="5400000">
          <a:off x="5788564" y="-904331"/>
          <a:ext cx="855496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1632905"/>
        <a:ext cx="5804682" cy="771972"/>
      </dsp:txXfrm>
    </dsp:sp>
    <dsp:sp modelId="{6E6839F4-B9AA-4B52-B134-0A6F51F3D5AF}">
      <dsp:nvSpPr>
        <dsp:cNvPr id="0" name=""/>
        <dsp:cNvSpPr/>
      </dsp:nvSpPr>
      <dsp:spPr>
        <a:xfrm>
          <a:off x="4464" y="1452308"/>
          <a:ext cx="3288625" cy="1133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1" y="1507625"/>
        <a:ext cx="3177991" cy="1022530"/>
      </dsp:txXfrm>
    </dsp:sp>
    <dsp:sp modelId="{DB970FA5-78E5-444D-916A-733E4573DB90}">
      <dsp:nvSpPr>
        <dsp:cNvPr id="0" name=""/>
        <dsp:cNvSpPr/>
      </dsp:nvSpPr>
      <dsp:spPr>
        <a:xfrm>
          <a:off x="4464" y="261996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2653637"/>
        <a:ext cx="3224492" cy="622470"/>
      </dsp:txXfrm>
    </dsp:sp>
    <dsp:sp modelId="{9081A194-6E3E-4282-884C-AE7ED65ADD97}">
      <dsp:nvSpPr>
        <dsp:cNvPr id="0" name=""/>
        <dsp:cNvSpPr/>
      </dsp:nvSpPr>
      <dsp:spPr>
        <a:xfrm>
          <a:off x="4464" y="334427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377947"/>
        <a:ext cx="3224492" cy="622470"/>
      </dsp:txXfrm>
    </dsp:sp>
    <dsp:sp modelId="{FB18DA46-00FF-4209-8ABF-B46BA6B93655}">
      <dsp:nvSpPr>
        <dsp:cNvPr id="0" name=""/>
        <dsp:cNvSpPr/>
      </dsp:nvSpPr>
      <dsp:spPr>
        <a:xfrm>
          <a:off x="4464" y="4068582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102256"/>
        <a:ext cx="3224492" cy="622470"/>
      </dsp:txXfrm>
    </dsp:sp>
    <dsp:sp modelId="{7246ED48-1543-412B-A24B-1B5E5224DF68}">
      <dsp:nvSpPr>
        <dsp:cNvPr id="0" name=""/>
        <dsp:cNvSpPr/>
      </dsp:nvSpPr>
      <dsp:spPr>
        <a:xfrm>
          <a:off x="4464" y="4792891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826565"/>
        <a:ext cx="3224492" cy="6224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BF80A-4A46-4B00-88F0-3BDD7E4F4D8B}">
      <dsp:nvSpPr>
        <dsp:cNvPr id="0" name=""/>
        <dsp:cNvSpPr/>
      </dsp:nvSpPr>
      <dsp:spPr>
        <a:xfrm>
          <a:off x="4464" y="368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7363"/>
        <a:ext cx="3224492" cy="622470"/>
      </dsp:txXfrm>
    </dsp:sp>
    <dsp:sp modelId="{4AA1B2C9-193B-4008-8DC1-CFA3BF5F69CA}">
      <dsp:nvSpPr>
        <dsp:cNvPr id="0" name=""/>
        <dsp:cNvSpPr/>
      </dsp:nvSpPr>
      <dsp:spPr>
        <a:xfrm>
          <a:off x="4464" y="72799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761673"/>
        <a:ext cx="3224492" cy="622470"/>
      </dsp:txXfrm>
    </dsp:sp>
    <dsp:sp modelId="{EA5B86FB-9650-4A77-A772-ADC6791DC4AC}">
      <dsp:nvSpPr>
        <dsp:cNvPr id="0" name=""/>
        <dsp:cNvSpPr/>
      </dsp:nvSpPr>
      <dsp:spPr>
        <a:xfrm rot="5400000">
          <a:off x="5788564" y="-904331"/>
          <a:ext cx="855496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1632905"/>
        <a:ext cx="5804682" cy="771972"/>
      </dsp:txXfrm>
    </dsp:sp>
    <dsp:sp modelId="{6E6839F4-B9AA-4B52-B134-0A6F51F3D5AF}">
      <dsp:nvSpPr>
        <dsp:cNvPr id="0" name=""/>
        <dsp:cNvSpPr/>
      </dsp:nvSpPr>
      <dsp:spPr>
        <a:xfrm>
          <a:off x="4464" y="1452308"/>
          <a:ext cx="3288625" cy="1133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1" y="1507625"/>
        <a:ext cx="3177991" cy="1022530"/>
      </dsp:txXfrm>
    </dsp:sp>
    <dsp:sp modelId="{DB970FA5-78E5-444D-916A-733E4573DB90}">
      <dsp:nvSpPr>
        <dsp:cNvPr id="0" name=""/>
        <dsp:cNvSpPr/>
      </dsp:nvSpPr>
      <dsp:spPr>
        <a:xfrm>
          <a:off x="4464" y="261996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2653637"/>
        <a:ext cx="3224492" cy="622470"/>
      </dsp:txXfrm>
    </dsp:sp>
    <dsp:sp modelId="{9081A194-6E3E-4282-884C-AE7ED65ADD97}">
      <dsp:nvSpPr>
        <dsp:cNvPr id="0" name=""/>
        <dsp:cNvSpPr/>
      </dsp:nvSpPr>
      <dsp:spPr>
        <a:xfrm>
          <a:off x="4464" y="334427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377947"/>
        <a:ext cx="3224492" cy="622470"/>
      </dsp:txXfrm>
    </dsp:sp>
    <dsp:sp modelId="{FB18DA46-00FF-4209-8ABF-B46BA6B93655}">
      <dsp:nvSpPr>
        <dsp:cNvPr id="0" name=""/>
        <dsp:cNvSpPr/>
      </dsp:nvSpPr>
      <dsp:spPr>
        <a:xfrm>
          <a:off x="4464" y="4068582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102256"/>
        <a:ext cx="3224492" cy="622470"/>
      </dsp:txXfrm>
    </dsp:sp>
    <dsp:sp modelId="{7246ED48-1543-412B-A24B-1B5E5224DF68}">
      <dsp:nvSpPr>
        <dsp:cNvPr id="0" name=""/>
        <dsp:cNvSpPr/>
      </dsp:nvSpPr>
      <dsp:spPr>
        <a:xfrm>
          <a:off x="4464" y="4792891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826565"/>
        <a:ext cx="3224492" cy="6224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BF80A-4A46-4B00-88F0-3BDD7E4F4D8B}">
      <dsp:nvSpPr>
        <dsp:cNvPr id="0" name=""/>
        <dsp:cNvSpPr/>
      </dsp:nvSpPr>
      <dsp:spPr>
        <a:xfrm>
          <a:off x="4464" y="368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7363"/>
        <a:ext cx="3224492" cy="622470"/>
      </dsp:txXfrm>
    </dsp:sp>
    <dsp:sp modelId="{4AA1B2C9-193B-4008-8DC1-CFA3BF5F69CA}">
      <dsp:nvSpPr>
        <dsp:cNvPr id="0" name=""/>
        <dsp:cNvSpPr/>
      </dsp:nvSpPr>
      <dsp:spPr>
        <a:xfrm>
          <a:off x="4464" y="72799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761673"/>
        <a:ext cx="3224492" cy="622470"/>
      </dsp:txXfrm>
    </dsp:sp>
    <dsp:sp modelId="{EA5B86FB-9650-4A77-A772-ADC6791DC4AC}">
      <dsp:nvSpPr>
        <dsp:cNvPr id="0" name=""/>
        <dsp:cNvSpPr/>
      </dsp:nvSpPr>
      <dsp:spPr>
        <a:xfrm rot="5400000">
          <a:off x="5788564" y="-904331"/>
          <a:ext cx="855496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1632905"/>
        <a:ext cx="5804682" cy="771972"/>
      </dsp:txXfrm>
    </dsp:sp>
    <dsp:sp modelId="{6E6839F4-B9AA-4B52-B134-0A6F51F3D5AF}">
      <dsp:nvSpPr>
        <dsp:cNvPr id="0" name=""/>
        <dsp:cNvSpPr/>
      </dsp:nvSpPr>
      <dsp:spPr>
        <a:xfrm>
          <a:off x="4464" y="1452308"/>
          <a:ext cx="3288625" cy="1133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1" y="1507625"/>
        <a:ext cx="3177991" cy="1022530"/>
      </dsp:txXfrm>
    </dsp:sp>
    <dsp:sp modelId="{DB970FA5-78E5-444D-916A-733E4573DB90}">
      <dsp:nvSpPr>
        <dsp:cNvPr id="0" name=""/>
        <dsp:cNvSpPr/>
      </dsp:nvSpPr>
      <dsp:spPr>
        <a:xfrm>
          <a:off x="4464" y="261996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2653637"/>
        <a:ext cx="3224492" cy="622470"/>
      </dsp:txXfrm>
    </dsp:sp>
    <dsp:sp modelId="{9081A194-6E3E-4282-884C-AE7ED65ADD97}">
      <dsp:nvSpPr>
        <dsp:cNvPr id="0" name=""/>
        <dsp:cNvSpPr/>
      </dsp:nvSpPr>
      <dsp:spPr>
        <a:xfrm>
          <a:off x="4464" y="334427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377947"/>
        <a:ext cx="3224492" cy="622470"/>
      </dsp:txXfrm>
    </dsp:sp>
    <dsp:sp modelId="{FB18DA46-00FF-4209-8ABF-B46BA6B93655}">
      <dsp:nvSpPr>
        <dsp:cNvPr id="0" name=""/>
        <dsp:cNvSpPr/>
      </dsp:nvSpPr>
      <dsp:spPr>
        <a:xfrm>
          <a:off x="4464" y="4068582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102256"/>
        <a:ext cx="3224492" cy="622470"/>
      </dsp:txXfrm>
    </dsp:sp>
    <dsp:sp modelId="{7246ED48-1543-412B-A24B-1B5E5224DF68}">
      <dsp:nvSpPr>
        <dsp:cNvPr id="0" name=""/>
        <dsp:cNvSpPr/>
      </dsp:nvSpPr>
      <dsp:spPr>
        <a:xfrm>
          <a:off x="4464" y="4792891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826565"/>
        <a:ext cx="3224492" cy="62247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BF80A-4A46-4B00-88F0-3BDD7E4F4D8B}">
      <dsp:nvSpPr>
        <dsp:cNvPr id="0" name=""/>
        <dsp:cNvSpPr/>
      </dsp:nvSpPr>
      <dsp:spPr>
        <a:xfrm>
          <a:off x="4464" y="368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7363"/>
        <a:ext cx="3224492" cy="622470"/>
      </dsp:txXfrm>
    </dsp:sp>
    <dsp:sp modelId="{4AA1B2C9-193B-4008-8DC1-CFA3BF5F69CA}">
      <dsp:nvSpPr>
        <dsp:cNvPr id="0" name=""/>
        <dsp:cNvSpPr/>
      </dsp:nvSpPr>
      <dsp:spPr>
        <a:xfrm>
          <a:off x="4464" y="72799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761673"/>
        <a:ext cx="3224492" cy="622470"/>
      </dsp:txXfrm>
    </dsp:sp>
    <dsp:sp modelId="{EA5B86FB-9650-4A77-A772-ADC6791DC4AC}">
      <dsp:nvSpPr>
        <dsp:cNvPr id="0" name=""/>
        <dsp:cNvSpPr/>
      </dsp:nvSpPr>
      <dsp:spPr>
        <a:xfrm rot="5400000">
          <a:off x="5788564" y="-904331"/>
          <a:ext cx="855496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1632905"/>
        <a:ext cx="5804682" cy="771972"/>
      </dsp:txXfrm>
    </dsp:sp>
    <dsp:sp modelId="{6E6839F4-B9AA-4B52-B134-0A6F51F3D5AF}">
      <dsp:nvSpPr>
        <dsp:cNvPr id="0" name=""/>
        <dsp:cNvSpPr/>
      </dsp:nvSpPr>
      <dsp:spPr>
        <a:xfrm>
          <a:off x="4464" y="1452308"/>
          <a:ext cx="3288625" cy="1133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1" y="1507625"/>
        <a:ext cx="3177991" cy="1022530"/>
      </dsp:txXfrm>
    </dsp:sp>
    <dsp:sp modelId="{DB970FA5-78E5-444D-916A-733E4573DB90}">
      <dsp:nvSpPr>
        <dsp:cNvPr id="0" name=""/>
        <dsp:cNvSpPr/>
      </dsp:nvSpPr>
      <dsp:spPr>
        <a:xfrm>
          <a:off x="4464" y="261996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2653637"/>
        <a:ext cx="3224492" cy="622470"/>
      </dsp:txXfrm>
    </dsp:sp>
    <dsp:sp modelId="{9081A194-6E3E-4282-884C-AE7ED65ADD97}">
      <dsp:nvSpPr>
        <dsp:cNvPr id="0" name=""/>
        <dsp:cNvSpPr/>
      </dsp:nvSpPr>
      <dsp:spPr>
        <a:xfrm>
          <a:off x="4464" y="334427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377947"/>
        <a:ext cx="3224492" cy="622470"/>
      </dsp:txXfrm>
    </dsp:sp>
    <dsp:sp modelId="{FB18DA46-00FF-4209-8ABF-B46BA6B93655}">
      <dsp:nvSpPr>
        <dsp:cNvPr id="0" name=""/>
        <dsp:cNvSpPr/>
      </dsp:nvSpPr>
      <dsp:spPr>
        <a:xfrm>
          <a:off x="4464" y="4068582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102256"/>
        <a:ext cx="3224492" cy="622470"/>
      </dsp:txXfrm>
    </dsp:sp>
    <dsp:sp modelId="{7246ED48-1543-412B-A24B-1B5E5224DF68}">
      <dsp:nvSpPr>
        <dsp:cNvPr id="0" name=""/>
        <dsp:cNvSpPr/>
      </dsp:nvSpPr>
      <dsp:spPr>
        <a:xfrm>
          <a:off x="4464" y="4792891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826565"/>
        <a:ext cx="3224492" cy="6224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BF80A-4A46-4B00-88F0-3BDD7E4F4D8B}">
      <dsp:nvSpPr>
        <dsp:cNvPr id="0" name=""/>
        <dsp:cNvSpPr/>
      </dsp:nvSpPr>
      <dsp:spPr>
        <a:xfrm>
          <a:off x="4464" y="368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Introduction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7363"/>
        <a:ext cx="3224492" cy="622470"/>
      </dsp:txXfrm>
    </dsp:sp>
    <dsp:sp modelId="{4AA1B2C9-193B-4008-8DC1-CFA3BF5F69CA}">
      <dsp:nvSpPr>
        <dsp:cNvPr id="0" name=""/>
        <dsp:cNvSpPr/>
      </dsp:nvSpPr>
      <dsp:spPr>
        <a:xfrm>
          <a:off x="4464" y="727999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Project Background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761673"/>
        <a:ext cx="3224492" cy="622470"/>
      </dsp:txXfrm>
    </dsp:sp>
    <dsp:sp modelId="{EA5B86FB-9650-4A77-A772-ADC6791DC4AC}">
      <dsp:nvSpPr>
        <dsp:cNvPr id="0" name=""/>
        <dsp:cNvSpPr/>
      </dsp:nvSpPr>
      <dsp:spPr>
        <a:xfrm rot="5400000">
          <a:off x="5788564" y="-904331"/>
          <a:ext cx="855496" cy="58464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Overview of Site Logistics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Structural Breadth</a:t>
          </a:r>
          <a:endParaRPr lang="en-US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 and Schedule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293090" y="1632905"/>
        <a:ext cx="5804682" cy="771972"/>
      </dsp:txXfrm>
    </dsp:sp>
    <dsp:sp modelId="{6E6839F4-B9AA-4B52-B134-0A6F51F3D5AF}">
      <dsp:nvSpPr>
        <dsp:cNvPr id="0" name=""/>
        <dsp:cNvSpPr/>
      </dsp:nvSpPr>
      <dsp:spPr>
        <a:xfrm>
          <a:off x="4464" y="1452308"/>
          <a:ext cx="3288625" cy="11331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Analysis 1 | Site Logistics Analysis</a:t>
          </a:r>
          <a:endParaRPr lang="en-US" sz="24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81" y="1507625"/>
        <a:ext cx="3177991" cy="1022530"/>
      </dsp:txXfrm>
    </dsp:sp>
    <dsp:sp modelId="{DB970FA5-78E5-444D-916A-733E4573DB90}">
      <dsp:nvSpPr>
        <dsp:cNvPr id="0" name=""/>
        <dsp:cNvSpPr/>
      </dsp:nvSpPr>
      <dsp:spPr>
        <a:xfrm>
          <a:off x="4464" y="261996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2 | Exterior Envelope Prefabrication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2653637"/>
        <a:ext cx="3224492" cy="622470"/>
      </dsp:txXfrm>
    </dsp:sp>
    <dsp:sp modelId="{9081A194-6E3E-4282-884C-AE7ED65ADD97}">
      <dsp:nvSpPr>
        <dsp:cNvPr id="0" name=""/>
        <dsp:cNvSpPr/>
      </dsp:nvSpPr>
      <dsp:spPr>
        <a:xfrm>
          <a:off x="4464" y="3344273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Analysis 3 | Water Drainage Recycling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3377947"/>
        <a:ext cx="3224492" cy="622470"/>
      </dsp:txXfrm>
    </dsp:sp>
    <dsp:sp modelId="{FB18DA46-00FF-4209-8ABF-B46BA6B93655}">
      <dsp:nvSpPr>
        <dsp:cNvPr id="0" name=""/>
        <dsp:cNvSpPr/>
      </dsp:nvSpPr>
      <dsp:spPr>
        <a:xfrm>
          <a:off x="4464" y="4068582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Conclusions and Recommendations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102256"/>
        <a:ext cx="3224492" cy="622470"/>
      </dsp:txXfrm>
    </dsp:sp>
    <dsp:sp modelId="{7246ED48-1543-412B-A24B-1B5E5224DF68}">
      <dsp:nvSpPr>
        <dsp:cNvPr id="0" name=""/>
        <dsp:cNvSpPr/>
      </dsp:nvSpPr>
      <dsp:spPr>
        <a:xfrm>
          <a:off x="4464" y="4792891"/>
          <a:ext cx="3291840" cy="6898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satMod val="130000"/>
                <a:lumMod val="114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tint val="100000"/>
                <a:satMod val="106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</a:schemeClr>
            </a:gs>
          </a:gsLst>
          <a:lin ang="5400000" scaled="0"/>
        </a:gradFill>
        <a:ln>
          <a:noFill/>
        </a:ln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Acknowledgements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38" y="4826565"/>
        <a:ext cx="3224492" cy="622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675"/>
            <a:ext cx="303784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37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66530"/>
            <a:ext cx="21945600" cy="11446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001000" cy="57380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24950" y="-34976"/>
            <a:ext cx="9144000" cy="12160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83273" y="25400"/>
            <a:ext cx="6553200" cy="533400"/>
          </a:xfrm>
          <a:prstGeom prst="rect">
            <a:avLst/>
          </a:prstGeom>
        </p:spPr>
        <p:txBody>
          <a:bodyPr/>
          <a:lstStyle/>
          <a:p>
            <a:fld id="{AACEA7D3-7309-4809-8E5D-46B666CD159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26069" y="855959"/>
            <a:ext cx="6739467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93200" y="152402"/>
            <a:ext cx="3352800" cy="698149"/>
          </a:xfrm>
          <a:prstGeom prst="rect">
            <a:avLst/>
          </a:prstGeom>
        </p:spPr>
        <p:txBody>
          <a:bodyPr/>
          <a:lstStyle/>
          <a:p>
            <a:fld id="{3D02C047-E615-4223-999B-A66AA4D87B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745205" y="1826709"/>
            <a:ext cx="4477497" cy="448445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3572" y="1826709"/>
            <a:ext cx="15724428" cy="448445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83273" y="25400"/>
            <a:ext cx="6553200" cy="533400"/>
          </a:xfrm>
          <a:prstGeom prst="rect">
            <a:avLst/>
          </a:prstGeom>
        </p:spPr>
        <p:txBody>
          <a:bodyPr/>
          <a:lstStyle/>
          <a:p>
            <a:fld id="{AACEA7D3-7309-4809-8E5D-46B666CD1594}" type="datetimeFigureOut">
              <a:rPr lang="en-US" smtClean="0"/>
              <a:t>4/22/2014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026069" y="855959"/>
            <a:ext cx="6739467" cy="30122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793200" y="152402"/>
            <a:ext cx="3352800" cy="698149"/>
          </a:xfrm>
          <a:prstGeom prst="rect">
            <a:avLst/>
          </a:prstGeom>
        </p:spPr>
        <p:txBody>
          <a:bodyPr/>
          <a:lstStyle/>
          <a:p>
            <a:fld id="{3D02C047-E615-4223-999B-A66AA4D87B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 txBox="1">
            <a:spLocks/>
          </p:cNvSpPr>
          <p:nvPr userDrawn="1"/>
        </p:nvSpPr>
        <p:spPr>
          <a:xfrm>
            <a:off x="0" y="1"/>
            <a:ext cx="8001000" cy="5738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mtClean="0"/>
              <a:t>Cinema-Dining Terrace Expansion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65590" y="457200"/>
            <a:ext cx="9144000" cy="666750"/>
          </a:xfrm>
          <a:prstGeom prst="rect">
            <a:avLst/>
          </a:prstGeom>
        </p:spPr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b="1" cap="none" spc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90" y="1162050"/>
            <a:ext cx="9144000" cy="409877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9144000" y="5698970"/>
            <a:ext cx="9144000" cy="1139979"/>
          </a:xfrm>
          <a:prstGeom prst="rect">
            <a:avLst/>
          </a:prstGeom>
          <a:solidFill>
            <a:schemeClr val="bg1">
              <a:lumMod val="95000"/>
              <a:lumOff val="5000"/>
              <a:alpha val="75000"/>
            </a:schemeClr>
          </a:solidFill>
        </p:spPr>
        <p:txBody>
          <a:bodyPr/>
          <a:lstStyle>
            <a:lvl1pPr marL="45720" indent="0" algn="l">
              <a:spcBef>
                <a:spcPts val="0"/>
              </a:spcBef>
              <a:buNone/>
              <a:defRPr sz="24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320040" indent="0">
              <a:buNone/>
              <a:defRPr/>
            </a:lvl2pPr>
            <a:lvl3pPr marL="502920" indent="0">
              <a:buNone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317990" y="5260820"/>
            <a:ext cx="8839200" cy="438149"/>
          </a:xfrm>
          <a:prstGeom prst="rect">
            <a:avLst/>
          </a:prstGeom>
        </p:spPr>
        <p:txBody>
          <a:bodyPr/>
          <a:lstStyle>
            <a:lvl1pPr marL="45720" indent="0" algn="ctr">
              <a:buNone/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/>
          <a:lstStyle>
            <a:lvl1pPr marL="560070" indent="-514350" algn="l">
              <a:buFont typeface="+mj-lt"/>
              <a:buAutoNum type="romanUcPeriod"/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662940" indent="-342900">
              <a:buFont typeface="+mj-lt"/>
              <a:buAutoNum type="alphaUcPeriod"/>
              <a:defRPr i="1"/>
            </a:lvl2pPr>
            <a:lvl3pPr marL="845820" indent="-342900">
              <a:buFont typeface="+mj-lt"/>
              <a:buAutoNum type="arabicParenR"/>
              <a:defRPr/>
            </a:lvl3pPr>
            <a:lvl4pPr marL="1074420" indent="-342900">
              <a:buFont typeface="+mj-lt"/>
              <a:buAutoNum type="alphaLcPeriod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18288000" y="1219200"/>
            <a:ext cx="9144000" cy="5638800"/>
          </a:xfrm>
          <a:prstGeom prst="rect">
            <a:avLst/>
          </a:prstGeom>
        </p:spPr>
        <p:txBody>
          <a:bodyPr/>
          <a:lstStyle>
            <a:lvl1pPr marL="388620" indent="-342900" algn="l">
              <a:buFont typeface="Arial" panose="020B0604020202020204" pitchFamily="34" charset="0"/>
              <a:buChar char="•"/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3865100"/>
            <a:ext cx="21945600" cy="10984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0" y="1143000"/>
            <a:ext cx="9144000" cy="5715000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8288000" y="1143000"/>
            <a:ext cx="9144000" cy="5714999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prstGeom prst="rect">
            <a:avLst/>
          </a:prstGeom>
        </p:spPr>
        <p:txBody>
          <a:bodyPr/>
          <a:lstStyle>
            <a:lvl1pPr marL="560070" indent="-514350" algn="l">
              <a:buFont typeface="+mj-lt"/>
              <a:buAutoNum type="romanUcPeriod"/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662940" indent="-342900">
              <a:buFont typeface="+mj-lt"/>
              <a:buAutoNum type="alphaUcPeriod"/>
              <a:defRPr i="1"/>
            </a:lvl2pPr>
            <a:lvl3pPr marL="845820" indent="-342900">
              <a:buFont typeface="+mj-lt"/>
              <a:buAutoNum type="arabicParenR"/>
              <a:defRPr/>
            </a:lvl3pPr>
            <a:lvl4pPr marL="1074420" indent="-342900">
              <a:buFont typeface="+mj-lt"/>
              <a:buAutoNum type="alphaLcPeriod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9044" y="2743200"/>
            <a:ext cx="10094976" cy="6217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55432" y="2743200"/>
            <a:ext cx="10086186" cy="62179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2743200" y="3383280"/>
            <a:ext cx="10698480" cy="2953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4045181" y="3383280"/>
            <a:ext cx="10698480" cy="2953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256" y="1826709"/>
            <a:ext cx="12623544" cy="4476614"/>
          </a:xfrm>
          <a:prstGeom prst="rect">
            <a:avLst/>
          </a:prstGeo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4061098"/>
            <a:ext cx="8852808" cy="22453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020800" y="3657600"/>
            <a:ext cx="4038600" cy="3048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1219200"/>
            <a:ext cx="8860536" cy="2249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0" y="1200150"/>
            <a:ext cx="9144000" cy="5638800"/>
          </a:xfrm>
          <a:prstGeom prst="rect">
            <a:avLst/>
          </a:prstGeom>
        </p:spPr>
        <p:txBody>
          <a:bodyPr/>
          <a:lstStyle>
            <a:lvl1pPr marL="560070" indent="-514350" algn="l">
              <a:buFont typeface="+mj-lt"/>
              <a:buAutoNum type="romanUcPeriod"/>
              <a:defRPr sz="20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  <a:lvl2pPr marL="662940" indent="-342900">
              <a:buFont typeface="+mj-lt"/>
              <a:buAutoNum type="alphaUcPeriod"/>
              <a:defRPr i="1"/>
            </a:lvl2pPr>
            <a:lvl3pPr marL="845820" indent="-342900">
              <a:buFont typeface="+mj-lt"/>
              <a:buAutoNum type="arabicParenR"/>
              <a:defRPr/>
            </a:lvl3pPr>
            <a:lvl4pPr marL="1074420" indent="-342900">
              <a:buFont typeface="+mj-lt"/>
              <a:buAutoNum type="alphaLcPeriod"/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  <a:p>
            <a:pPr lvl="5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/>
          </p:nvPr>
        </p:nvSpPr>
        <p:spPr>
          <a:xfrm>
            <a:off x="18516600" y="4591050"/>
            <a:ext cx="8860536" cy="2249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2"/>
          </p:nvPr>
        </p:nvSpPr>
        <p:spPr>
          <a:xfrm>
            <a:off x="18440400" y="1295400"/>
            <a:ext cx="4267200" cy="3048000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248"/>
            <a:ext cx="27436473" cy="1139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305804" y="573807"/>
            <a:ext cx="258708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08257" y="573807"/>
            <a:ext cx="172821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Placeholder 1"/>
          <p:cNvSpPr txBox="1">
            <a:spLocks/>
          </p:cNvSpPr>
          <p:nvPr/>
        </p:nvSpPr>
        <p:spPr>
          <a:xfrm>
            <a:off x="0" y="536524"/>
            <a:ext cx="7315200" cy="573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i="1" dirty="0" smtClean="0"/>
              <a:t>Suburbia, USA</a:t>
            </a:r>
            <a:endParaRPr lang="en-US" sz="3600" i="1" dirty="0"/>
          </a:p>
        </p:txBody>
      </p:sp>
      <p:sp>
        <p:nvSpPr>
          <p:cNvPr id="13" name="Title Placeholder 1"/>
          <p:cNvSpPr txBox="1">
            <a:spLocks/>
          </p:cNvSpPr>
          <p:nvPr/>
        </p:nvSpPr>
        <p:spPr>
          <a:xfrm>
            <a:off x="0" y="6248"/>
            <a:ext cx="8915400" cy="5738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i="0" cap="none" spc="0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Cinema-Dining Terrace Expansion</a:t>
            </a:r>
            <a:endParaRPr lang="en-US" sz="4000" b="1" i="0" cap="none" spc="0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Title Placeholder 1"/>
          <p:cNvSpPr txBox="1">
            <a:spLocks/>
          </p:cNvSpPr>
          <p:nvPr/>
        </p:nvSpPr>
        <p:spPr>
          <a:xfrm>
            <a:off x="20045075" y="43530"/>
            <a:ext cx="7391400" cy="53027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t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 baseline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Nicholas Kline | Construction Option</a:t>
            </a:r>
            <a:r>
              <a:rPr lang="en-US" sz="2000" b="1" cap="none" spc="150" baseline="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| AE Senior Thesis</a:t>
            </a:r>
            <a:endParaRPr lang="en-US" sz="20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0" y="855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9144000" y="-685800"/>
            <a:ext cx="0" cy="845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8288000" y="-685800"/>
            <a:ext cx="0" cy="845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0" kern="1200" cap="none" spc="0" baseline="0">
          <a:ln>
            <a:noFill/>
          </a:ln>
          <a:solidFill>
            <a:schemeClr val="tx2"/>
          </a:solidFill>
          <a:effectLst/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20" indent="0" algn="ctr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i="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2"/>
            <a:ext cx="27436473" cy="11461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diagramLayout" Target="../diagrams/layout9.xml"/><Relationship Id="rId7" Type="http://schemas.openxmlformats.org/officeDocument/2006/relationships/image" Target="../media/image25.em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diagramLayout" Target="../diagrams/layout10.xml"/><Relationship Id="rId7" Type="http://schemas.openxmlformats.org/officeDocument/2006/relationships/image" Target="../media/image27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31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10" Type="http://schemas.openxmlformats.org/officeDocument/2006/relationships/image" Target="../media/image34.jpeg"/><Relationship Id="rId4" Type="http://schemas.openxmlformats.org/officeDocument/2006/relationships/diagramQuickStyle" Target="../diagrams/quickStyle13.xml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diagramLayout" Target="../diagrams/layout14.xml"/><Relationship Id="rId7" Type="http://schemas.openxmlformats.org/officeDocument/2006/relationships/image" Target="../media/image35.emf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7.emf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6.gif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3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41.png"/><Relationship Id="rId4" Type="http://schemas.openxmlformats.org/officeDocument/2006/relationships/diagramQuickStyle" Target="../diagrams/quickStyle18.xml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42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10" Type="http://schemas.openxmlformats.org/officeDocument/2006/relationships/image" Target="../media/image45.PNG"/><Relationship Id="rId4" Type="http://schemas.openxmlformats.org/officeDocument/2006/relationships/diagramQuickStyle" Target="../diagrams/quickStyle19.xml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diagramLayout" Target="../diagrams/layout20.xml"/><Relationship Id="rId7" Type="http://schemas.openxmlformats.org/officeDocument/2006/relationships/image" Target="../media/image46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48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5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10" Type="http://schemas.openxmlformats.org/officeDocument/2006/relationships/image" Target="../media/image20.png"/><Relationship Id="rId4" Type="http://schemas.openxmlformats.org/officeDocument/2006/relationships/diagramData" Target="../diagrams/data7.xml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2.emf"/><Relationship Id="rId7" Type="http://schemas.openxmlformats.org/officeDocument/2006/relationships/diagramColors" Target="../diagrams/colors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10" Type="http://schemas.openxmlformats.org/officeDocument/2006/relationships/image" Target="../media/image24.emf"/><Relationship Id="rId4" Type="http://schemas.openxmlformats.org/officeDocument/2006/relationships/diagramData" Target="../diagrams/data8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65590" y="0"/>
            <a:ext cx="9144000" cy="666750"/>
          </a:xfrm>
        </p:spPr>
        <p:txBody>
          <a:bodyPr/>
          <a:lstStyle/>
          <a:p>
            <a:r>
              <a:rPr lang="en-US" dirty="0" smtClean="0"/>
              <a:t>Cinema-Dining Terrace Expansion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dirty="0" smtClean="0"/>
              <a:t>Penn State AE Senior Capstone Project</a:t>
            </a:r>
          </a:p>
          <a:p>
            <a:pPr algn="l"/>
            <a:r>
              <a:rPr lang="en-US" dirty="0" smtClean="0"/>
              <a:t>Nicholas J. Kline | Construction Option</a:t>
            </a:r>
          </a:p>
          <a:p>
            <a:pPr algn="l"/>
            <a:r>
              <a:rPr lang="en-US" dirty="0" smtClean="0"/>
              <a:t>Advisor | Mr. Ray Sowers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000" dirty="0" smtClean="0"/>
              <a:t>Image Courtesy of The Whiting-Turner Contracting Company</a:t>
            </a:r>
            <a:endParaRPr lang="en-US" sz="2000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9298940" y="628647"/>
            <a:ext cx="8839200" cy="438149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400" i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600" dirty="0" smtClean="0">
                <a:solidFill>
                  <a:schemeClr val="tx2"/>
                </a:solidFill>
              </a:rPr>
              <a:t>Suburbia, USA</a:t>
            </a:r>
            <a:endParaRPr lang="en-US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</a:t>
            </a:r>
            <a:endParaRPr lang="en-US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657513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Original Site Logistics Schedule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New Site Logistics Schedule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50550" y="2931827"/>
            <a:ext cx="37719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Duration |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497 Days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Savings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workdays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57 total days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800" y="1905000"/>
            <a:ext cx="46101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1905000"/>
            <a:ext cx="43053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4097000" y="3270381"/>
            <a:ext cx="3771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Original Duration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538 Days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9144000" y="1219200"/>
            <a:ext cx="9144000" cy="457200"/>
          </a:xfrm>
          <a:solidFill>
            <a:schemeClr val="tx2"/>
          </a:solidFill>
        </p:spPr>
        <p:txBody>
          <a:bodyPr/>
          <a:lstStyle/>
          <a:p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Original Site logistics Costs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graphicFrame>
        <p:nvGraphicFramePr>
          <p:cNvPr id="9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667362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New Site logistics Costs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981200"/>
            <a:ext cx="6122404" cy="288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3800" y="1981200"/>
            <a:ext cx="6141454" cy="320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745200" y="5341441"/>
            <a:ext cx="679608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 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$533,398.00</a:t>
            </a:r>
          </a:p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Additional Savings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$500,000.00/month = $1,000,000.00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Estimated Savings |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$1,533,398.00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1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2 | Exterior Envelope Prefab 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3744258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9144000" y="2895600"/>
            <a:ext cx="9144000" cy="6096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45720" indent="0" algn="ctr">
              <a:buNone/>
            </a:pPr>
            <a:r>
              <a:rPr lang="en-US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Opportunity:</a:t>
            </a:r>
          </a:p>
          <a:p>
            <a:pPr marL="45720" indent="0" algn="ctr">
              <a:buNone/>
            </a:pPr>
            <a:r>
              <a:rPr lang="en-US" sz="28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Stick building the exterior envelope is time consuming and labor intensive.</a:t>
            </a:r>
            <a:endParaRPr lang="en-US" sz="28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256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Analysis 2 | Exterior Envelope Prefab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92320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413028"/>
            <a:ext cx="5029200" cy="377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2419564"/>
            <a:ext cx="5050243" cy="3771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92672" y="2667000"/>
            <a:ext cx="24961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8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120 days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92671" y="4648200"/>
            <a:ext cx="32953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Materials: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EIFS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Framing and Sheathing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47060" y="2667000"/>
            <a:ext cx="3199466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Tower Crane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days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3970891" y="4744914"/>
            <a:ext cx="3156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Materials: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EIFS Panels 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Framing and Sheathing Panels</a:t>
            </a: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Original | Stick Built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Redesign | Prefabrication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9525000" y="5365112"/>
            <a:ext cx="3581400" cy="826833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Image Courtesy of The Whiting-Turner Contracting Company</a:t>
            </a:r>
            <a:endParaRPr lang="en-US" sz="20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18592800" y="5756196"/>
            <a:ext cx="3581400" cy="435749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Image Courtesy of KHS&amp;S</a:t>
            </a:r>
            <a:endParaRPr lang="en-US" sz="20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38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2 | </a:t>
            </a:r>
            <a:r>
              <a:rPr lang="en-US" dirty="0" smtClean="0"/>
              <a:t>Exterior Envelope Prefab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951323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/>
          <p:nvPr/>
        </p:nvPicPr>
        <p:blipFill>
          <a:blip r:embed="rId7"/>
          <a:stretch>
            <a:fillRect/>
          </a:stretch>
        </p:blipFill>
        <p:spPr>
          <a:xfrm>
            <a:off x="13125450" y="3452703"/>
            <a:ext cx="5060846" cy="178012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19" y="2438400"/>
            <a:ext cx="3499485" cy="38087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Original Exterior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New Site Exterior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4" name="Picture 13" descr="http://www.khss.com/media/cache/e0/55/e055b33ebb43ac9c9da60eff93188365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0" y="3452702"/>
            <a:ext cx="4582160" cy="305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ww1.prweb.com/prfiles/2011/05/03/8377174/KHSS%20356%20CVC-3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3888" y="1944298"/>
            <a:ext cx="1382712" cy="1508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3164801" y="3858398"/>
            <a:ext cx="4267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Accelerates enclosing the building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done to exact specifications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Fabrication is done in a controlled environment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Panels are delivered ready to install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40400" y="1864992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Largest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Dryvit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installer in the US</a:t>
            </a:r>
          </a:p>
          <a:p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EIFS Panels |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finish, framing, sheathing, air barrier, and insulation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Placeholder 6"/>
          <p:cNvSpPr txBox="1">
            <a:spLocks/>
          </p:cNvSpPr>
          <p:nvPr/>
        </p:nvSpPr>
        <p:spPr>
          <a:xfrm>
            <a:off x="18416451" y="6083652"/>
            <a:ext cx="3581400" cy="435749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Image Courtesy of KHS&amp;S</a:t>
            </a:r>
            <a:endParaRPr lang="en-US" sz="20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3129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800194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9812" y="2057400"/>
            <a:ext cx="8258476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Original Exterior Installation Schedule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New Exterior Installation Schedule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9812" y="4781095"/>
            <a:ext cx="58015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Workdays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37 days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72 days (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12-Aug-13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17-Jun-13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700" y="2042160"/>
            <a:ext cx="4305300" cy="442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868400" y="3379684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Workdays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| 122 days</a:t>
            </a:r>
          </a:p>
          <a:p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133 days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(8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-Jul-13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13-Jan-14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567533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Original Exterior Costs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New Exterior Costs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2438400"/>
            <a:ext cx="51493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592800" y="2663371"/>
            <a:ext cx="65242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Exterior Metal Studs &amp; Sheathing Panels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$35.00/SF</a:t>
            </a:r>
          </a:p>
          <a:p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EIFS Panels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$45.00/SF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92800" y="4724400"/>
            <a:ext cx="4176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New Cost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$2,857,955.00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3 | Water Drainage Recycling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9540715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9144000" y="2895600"/>
            <a:ext cx="9144000" cy="609600"/>
          </a:xfrm>
          <a:prstGeom prst="rect">
            <a:avLst/>
          </a:prstGeom>
          <a:solidFill>
            <a:schemeClr val="tx2"/>
          </a:solidFill>
        </p:spPr>
        <p:txBody>
          <a:bodyPr/>
          <a:lstStyle/>
          <a:p>
            <a:pPr marL="45720" indent="0" algn="ctr">
              <a:buNone/>
            </a:pPr>
            <a:r>
              <a:rPr lang="en-US" sz="32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Opportunity:</a:t>
            </a:r>
          </a:p>
          <a:p>
            <a:pPr marL="45720" indent="0" algn="ctr">
              <a:buNone/>
            </a:pPr>
            <a:r>
              <a:rPr lang="en-US" sz="28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Rainwater recycling can add sustainability and cost savings to the project. </a:t>
            </a:r>
            <a:endParaRPr lang="en-US" sz="28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58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3 | Water Drainage Recycling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549674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Rainwater Recycling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Basic Commercial Rainwater Recycling System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34599" y="2362200"/>
            <a:ext cx="7620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source of non-potable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US" b="1" dirty="0" smtClean="0">
                <a:solidFill>
                  <a:srgbClr val="FF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 smtClean="0">
                <a:solidFill>
                  <a:srgbClr val="FF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Toilet and Urinal Fixtures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Equipment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Tank with Accessories, Filtration system, pump system, and added piping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b="1" dirty="0">
                <a:solidFill>
                  <a:srgbClr val="FF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en-US" b="1" dirty="0" smtClean="0">
                <a:solidFill>
                  <a:srgbClr val="FF8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Roof</a:t>
            </a:r>
            <a:endParaRPr lang="en-US" b="1" dirty="0">
              <a:solidFill>
                <a:srgbClr val="FF8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4400" y="2057400"/>
            <a:ext cx="6186958" cy="4034972"/>
          </a:xfrm>
          <a:prstGeom prst="rect">
            <a:avLst/>
          </a:prstGeom>
        </p:spPr>
      </p:pic>
      <p:sp>
        <p:nvSpPr>
          <p:cNvPr id="13" name="Text Placeholder 6"/>
          <p:cNvSpPr txBox="1">
            <a:spLocks/>
          </p:cNvSpPr>
          <p:nvPr/>
        </p:nvSpPr>
        <p:spPr>
          <a:xfrm>
            <a:off x="19964400" y="5506257"/>
            <a:ext cx="2106860" cy="58611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www.gslplumbers.com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842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Breadth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5165778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144000" y="4989283"/>
                <a:ext cx="9144000" cy="1868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Roof |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86,640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SF	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Avg. (in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.) |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3.81</a:t>
                </a:r>
              </a:p>
              <a:p>
                <a:pPr algn="ctr"/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Gallon 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 |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7.48 CF/G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86,64∗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3.81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12</m:t>
                              </m:r>
                            </m:den>
                          </m:f>
                        </m:e>
                      </m:d>
                      <m:r>
                        <a:rPr lang="en-US" i="1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.9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∗7.48=185,185.2 </m:t>
                      </m:r>
                      <m:r>
                        <a:rPr lang="en-US" i="1">
                          <a:latin typeface="Cambria Math"/>
                        </a:rPr>
                        <m:t>𝐺𝑎𝑙𝑙𝑜𝑛𝑠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𝑚𝑜𝑛𝑡h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𝟐𝟐𝟐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𝟐𝟐𝟐</m:t>
                      </m:r>
                      <m:r>
                        <a:rPr lang="en-US" b="1" i="1">
                          <a:latin typeface="Cambria Math"/>
                        </a:rPr>
                        <m:t>.</m:t>
                      </m:r>
                      <m:r>
                        <a:rPr lang="en-US" b="1" i="1">
                          <a:latin typeface="Cambria Math"/>
                        </a:rPr>
                        <m:t>𝟒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𝑮𝒂𝒍𝒍𝒐𝒏𝒔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𝒑𝒆𝒓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𝒚𝒆𝒂𝒓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4989283"/>
                <a:ext cx="9144000" cy="1868717"/>
              </a:xfrm>
              <a:prstGeom prst="rect">
                <a:avLst/>
              </a:prstGeom>
              <a:blipFill rotWithShape="1">
                <a:blip r:embed="rId7"/>
                <a:stretch>
                  <a:fillRect l="-800" t="-1954" b="-1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Rainwater Supply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Water Demand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1" name="Picture 10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1676400"/>
            <a:ext cx="5369155" cy="3312883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5800" y="1676399"/>
            <a:ext cx="6300768" cy="33128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288000" y="5055503"/>
                <a:ext cx="9144000" cy="1777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Toilets |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 flushes per day 		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Urinals |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75 flushes per day</a:t>
                </a:r>
              </a:p>
              <a:p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Toilets |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1.6 gallons per flush		</a:t>
                </a:r>
                <a:r>
                  <a:rPr lang="en-US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Urinals |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1.0 gallon per flush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46∗120∗1.6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10∗75∗1.0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=9,582 </m:t>
                      </m:r>
                      <m:r>
                        <a:rPr lang="en-US" i="1">
                          <a:latin typeface="Cambria Math"/>
                        </a:rPr>
                        <m:t>𝐺𝑎𝑙𝑙𝑜𝑛𝑠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𝑑𝑎𝑦</m:t>
                      </m:r>
                      <m:r>
                        <a:rPr lang="en-US" i="1">
                          <a:latin typeface="Cambria Math"/>
                        </a:rPr>
                        <m:t>=239,550 </m:t>
                      </m:r>
                      <m:r>
                        <a:rPr lang="en-US" i="1">
                          <a:latin typeface="Cambria Math"/>
                        </a:rPr>
                        <m:t>𝐺𝑎𝑙𝑙𝑜𝑛𝑠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𝑝𝑒𝑟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r>
                        <a:rPr lang="en-US" i="1">
                          <a:latin typeface="Cambria Math"/>
                        </a:rPr>
                        <m:t>𝑚𝑜𝑛𝑡h</m:t>
                      </m:r>
                    </m:oMath>
                  </m:oMathPara>
                </a14:m>
                <a:endParaRPr lang="en-US" i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𝟖𝟕𝟒</m:t>
                      </m:r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b="1" i="1">
                          <a:latin typeface="Cambria Math"/>
                        </a:rPr>
                        <m:t>𝟔𝟎𝟎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𝑮𝒂𝒍𝒍𝒐𝒏𝒔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𝒑𝒆𝒓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</a:rPr>
                        <m:t>𝒚𝒆𝒂𝒓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0" y="5055503"/>
                <a:ext cx="9144000" cy="1777281"/>
              </a:xfrm>
              <a:prstGeom prst="rect">
                <a:avLst/>
              </a:prstGeom>
              <a:blipFill rotWithShape="1">
                <a:blip r:embed="rId10"/>
                <a:stretch>
                  <a:fillRect l="-800" t="-2055" b="-1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Placeholder 6"/>
          <p:cNvSpPr txBox="1">
            <a:spLocks/>
          </p:cNvSpPr>
          <p:nvPr/>
        </p:nvSpPr>
        <p:spPr>
          <a:xfrm>
            <a:off x="14162524" y="1676400"/>
            <a:ext cx="2106860" cy="58611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www.weather.com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19735800" y="1676399"/>
            <a:ext cx="4191000" cy="293057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the International Plumbing Code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7254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100000"/>
                <a:shade val="80000"/>
                <a:satMod val="100000"/>
                <a:lumMod val="100000"/>
              </a:schemeClr>
            </a:gs>
            <a:gs pos="65000">
              <a:schemeClr val="bg2">
                <a:tint val="100000"/>
                <a:shade val="95000"/>
                <a:satMod val="100000"/>
                <a:lumMod val="100000"/>
              </a:schemeClr>
            </a:gs>
            <a:gs pos="100000">
              <a:schemeClr val="bg2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21731"/>
              </p:ext>
            </p:extLst>
          </p:nvPr>
        </p:nvGraphicFramePr>
        <p:xfrm>
          <a:off x="-1905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/>
          </p:cNvPicPr>
          <p:nvPr>
            <p:ph idx="1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36" y="3238500"/>
            <a:ext cx="3262208" cy="32766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796536" y="2715280"/>
            <a:ext cx="326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Background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400" y="2095500"/>
            <a:ext cx="4084320" cy="2552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868400" y="1563410"/>
            <a:ext cx="408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1 | Site Logistics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0" y="3953530"/>
            <a:ext cx="4098512" cy="256157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554700" y="2999423"/>
            <a:ext cx="4117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2 | Prefabrication of Exterior Envelope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600" y="2095500"/>
            <a:ext cx="4079462" cy="2561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050500" y="1086356"/>
            <a:ext cx="4117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3 | Water Drainage Recycling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Placeholder 6"/>
          <p:cNvSpPr txBox="1">
            <a:spLocks/>
          </p:cNvSpPr>
          <p:nvPr/>
        </p:nvSpPr>
        <p:spPr>
          <a:xfrm>
            <a:off x="23002421" y="4070955"/>
            <a:ext cx="2106860" cy="58611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www.gslplumbers.com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6" name="Text Placeholder 6"/>
          <p:cNvSpPr txBox="1">
            <a:spLocks/>
          </p:cNvSpPr>
          <p:nvPr/>
        </p:nvSpPr>
        <p:spPr>
          <a:xfrm>
            <a:off x="9778393" y="5964969"/>
            <a:ext cx="2106860" cy="58611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Whiting-Turner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Breadth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656963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Pump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Storage Tank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57" y="4038600"/>
            <a:ext cx="3797166" cy="25050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651563" y="1891843"/>
            <a:ext cx="2194447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Size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20,000 gal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Length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35’ 0”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10’ 0”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83796" y="4648200"/>
            <a:ext cx="434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Pump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HP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Selfsensing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Variable Speed Pump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583" y="2075235"/>
            <a:ext cx="5686425" cy="18192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667444" y="1676400"/>
            <a:ext cx="40327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Dynamic Head Calculator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5977" y="1891843"/>
            <a:ext cx="5252223" cy="3282639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52" y="3953060"/>
            <a:ext cx="3310905" cy="18621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659600" y="2362200"/>
            <a:ext cx="457200" cy="30480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659600" y="2667000"/>
            <a:ext cx="2713552" cy="314820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116800" y="2362200"/>
            <a:ext cx="5567257" cy="15908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6"/>
          <p:cNvSpPr txBox="1">
            <a:spLocks/>
          </p:cNvSpPr>
          <p:nvPr/>
        </p:nvSpPr>
        <p:spPr>
          <a:xfrm>
            <a:off x="13481823" y="2052764"/>
            <a:ext cx="3045185" cy="407100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www.pumpworld.com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Text Placeholder 6"/>
          <p:cNvSpPr txBox="1">
            <a:spLocks/>
          </p:cNvSpPr>
          <p:nvPr/>
        </p:nvSpPr>
        <p:spPr>
          <a:xfrm>
            <a:off x="10591800" y="6283597"/>
            <a:ext cx="2890023" cy="407100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www.taco-hvac.com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22373151" y="5815202"/>
            <a:ext cx="3310905" cy="46839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www.darcoinc.com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135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33184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Equipment Costs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Water Costs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9" name="Picture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625" y="2195286"/>
            <a:ext cx="6882522" cy="32548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02514" y="2209800"/>
            <a:ext cx="91294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Domestic Water Annual Demand 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($6.76/1000G) * 2,874,600G = $19,432.29</a:t>
            </a:r>
          </a:p>
          <a:p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Water Savings 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($6.76/1000G) * 2,222,222.4G = $15,022.22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Annual Cost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$19,432.29 - $15,022.22 = $4,410.07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year system payback period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244" y="4953000"/>
            <a:ext cx="62960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85625" y="5651955"/>
            <a:ext cx="50353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Estimated new piping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$50,000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Estimated total system costs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$81,630.00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5032258" y="4863999"/>
            <a:ext cx="2106860" cy="58611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Courtesy of www.darcoinc.com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529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595729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Analysis 1 | Site Logistics Analysis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8288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Analysis 2 | Exterior Envelope Prefabrication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8307050" y="5105398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Analysis 3 | Water Drainage Recycling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46101" y="5652033"/>
            <a:ext cx="31117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Costs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~ $80,000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year payback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period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92890" y="5652033"/>
            <a:ext cx="4447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Cost Savings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| ~ $15,000/year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99134" y="1714500"/>
            <a:ext cx="4921732" cy="13767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Costs | ~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$2,453,353.00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Prefabricated Costs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~ $3,191,843.00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Total Added Costs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$738,490.00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418184" y="3450219"/>
            <a:ext cx="4921731" cy="1376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Schedule|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workdays</a:t>
            </a:r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Prefabricated Schedule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37 workdays</a:t>
            </a:r>
          </a:p>
          <a:p>
            <a:pPr>
              <a:lnSpc>
                <a:spcPts val="2000"/>
              </a:lnSpc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Total Savings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85 workdays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1718298"/>
            <a:ext cx="6052683" cy="1901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Original Costs 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$1,848,390.00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New Costs 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$1,314,992.00</a:t>
            </a:r>
          </a:p>
          <a:p>
            <a:pPr>
              <a:lnSpc>
                <a:spcPts val="2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Total Savings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$533,398.00</a:t>
            </a:r>
          </a:p>
          <a:p>
            <a:pPr>
              <a:lnSpc>
                <a:spcPts val="2000"/>
              </a:lnSpc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Estimated Owner Savings | $1,000,000.00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0" y="4102892"/>
            <a:ext cx="6640497" cy="1901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Schedule Duration 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538 workdays</a:t>
            </a:r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endParaRPr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Schedule Duration | 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497 workdays</a:t>
            </a:r>
          </a:p>
          <a:p>
            <a:pPr>
              <a:lnSpc>
                <a:spcPts val="2000"/>
              </a:lnSpc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Total Savings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 workdays or about 2 months</a:t>
            </a:r>
          </a:p>
          <a:p>
            <a:pPr>
              <a:lnSpc>
                <a:spcPts val="2000"/>
              </a:lnSpc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Estimated Owner Savings |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$500,000.00/month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264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9144000" y="12192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Analysis 1 | Site Logistics Analysis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144000" y="3352800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Analysis 2 | Exterior Envelope Prefabrication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9144000" y="5105398"/>
            <a:ext cx="91440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Analysis 3 | Water Drainage Recycling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0" y="207055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Yes recommended </a:t>
            </a:r>
            <a:r>
              <a:rPr lang="en-US" dirty="0" smtClean="0">
                <a:latin typeface="Times New Roman"/>
                <a:cs typeface="Times New Roman"/>
              </a:rPr>
              <a:t>| Benefits to both cost and schedule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63050" y="4204156"/>
            <a:ext cx="91249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 recommended </a:t>
            </a:r>
            <a:r>
              <a:rPr lang="en-US" dirty="0" smtClean="0">
                <a:latin typeface="Times New Roman"/>
                <a:cs typeface="Times New Roman"/>
              </a:rPr>
              <a:t>| Costs outweigh schedule improvements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5875480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Yes recommended </a:t>
            </a:r>
            <a:r>
              <a:rPr lang="en-US" dirty="0" smtClean="0">
                <a:latin typeface="Times New Roman"/>
                <a:cs typeface="Times New Roman"/>
              </a:rPr>
              <a:t>| Water Cost Savings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1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144000" y="1219200"/>
            <a:ext cx="9144000" cy="7620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Academic Acknowledgements</a:t>
            </a:r>
            <a:endParaRPr lang="en-US" sz="3600" dirty="0">
              <a:solidFill>
                <a:sysClr val="windowText" lastClr="000000"/>
              </a:solidFill>
            </a:endParaRPr>
          </a:p>
          <a:p>
            <a:r>
              <a:rPr lang="en-US" sz="3200" dirty="0" smtClean="0"/>
              <a:t>Mr. Ray Sowers | CM Faculty Advisor</a:t>
            </a:r>
          </a:p>
          <a:p>
            <a:r>
              <a:rPr lang="en-US" sz="3200" dirty="0" smtClean="0"/>
              <a:t>Prof. Kevin </a:t>
            </a:r>
            <a:r>
              <a:rPr lang="en-US" sz="3200" dirty="0" err="1" smtClean="0"/>
              <a:t>Parfitt</a:t>
            </a:r>
            <a:endParaRPr lang="en-US" sz="3200" dirty="0" smtClean="0"/>
          </a:p>
          <a:p>
            <a:r>
              <a:rPr lang="en-US" sz="3200" dirty="0" smtClean="0"/>
              <a:t>Prof. Charles Cox</a:t>
            </a:r>
          </a:p>
          <a:p>
            <a:r>
              <a:rPr lang="en-US" sz="3200" dirty="0" smtClean="0"/>
              <a:t>Prof. Moses Ling</a:t>
            </a:r>
          </a:p>
          <a:p>
            <a:r>
              <a:rPr lang="en-US" sz="3200" dirty="0" smtClean="0"/>
              <a:t>Penn State AE Faculty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8288000" y="1219199"/>
            <a:ext cx="9144000" cy="762001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Special Thanks</a:t>
            </a:r>
          </a:p>
          <a:p>
            <a:r>
              <a:rPr lang="en-US" sz="3200" dirty="0" smtClean="0"/>
              <a:t>The Whiting-Turner Project Team</a:t>
            </a:r>
          </a:p>
          <a:p>
            <a:r>
              <a:rPr lang="en-US" sz="3200" dirty="0" smtClean="0"/>
              <a:t>My Family and Friends</a:t>
            </a:r>
            <a:endParaRPr lang="en-US" sz="3200" dirty="0"/>
          </a:p>
          <a:p>
            <a:pPr algn="l"/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378346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0" y="4777226"/>
            <a:ext cx="2752725" cy="181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4893062"/>
            <a:ext cx="1905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US" dirty="0" smtClean="0"/>
              <a:t>Structural Breadth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932" y="1143000"/>
            <a:ext cx="4416136" cy="5715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1219200"/>
            <a:ext cx="4357254" cy="5638800"/>
          </a:xfrm>
        </p:spPr>
      </p:pic>
    </p:spTree>
    <p:extLst>
      <p:ext uri="{BB962C8B-B14F-4D97-AF65-F5344CB8AC3E}">
        <p14:creationId xmlns:p14="http://schemas.microsoft.com/office/powerpoint/2010/main" val="3593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151554"/>
            <a:ext cx="9144000" cy="5715000"/>
          </a:xfrm>
        </p:spPr>
        <p:txBody>
          <a:bodyPr/>
          <a:lstStyle/>
          <a:p>
            <a:r>
              <a:rPr lang="en-US" dirty="0" smtClean="0"/>
              <a:t>New Project Schedule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864" y="1143000"/>
            <a:ext cx="8832272" cy="5715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745" y="1189038"/>
            <a:ext cx="8714509" cy="5638800"/>
          </a:xfrm>
        </p:spPr>
      </p:pic>
    </p:spTree>
    <p:extLst>
      <p:ext uri="{BB962C8B-B14F-4D97-AF65-F5344CB8AC3E}">
        <p14:creationId xmlns:p14="http://schemas.microsoft.com/office/powerpoint/2010/main" val="14501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657866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807302083"/>
              </p:ext>
            </p:extLst>
          </p:nvPr>
        </p:nvGraphicFramePr>
        <p:xfrm>
          <a:off x="9163050" y="1679650"/>
          <a:ext cx="9105900" cy="475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52950"/>
                <a:gridCol w="45529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Name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Cinema-Dining Terrace Expansion</a:t>
                      </a:r>
                      <a:endParaRPr lang="en-US" sz="2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Suburbia,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USA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Occupant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ArchLight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Cinema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Building Functions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Covered Mall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Building Assembly, Business, Mercantile, Storage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91,000 GSF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70,000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sqft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16 Screen Cinema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12,000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sqft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Food Court Expansion</a:t>
                      </a:r>
                    </a:p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9,500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sqft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Restaurants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en-US" sz="2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Stories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stories above grade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 Timeline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June 2012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August 2014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Cost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$50,223,763.00</a:t>
                      </a:r>
                      <a:endParaRPr 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pic>
        <p:nvPicPr>
          <p:cNvPr id="6" name="Content Placeholder 5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7600" y="1679650"/>
            <a:ext cx="4191000" cy="42094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8592801" y="1880056"/>
            <a:ext cx="4114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Owner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Anonymous Owner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GC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Whiting-Turner Contracting Company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 |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Gensler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Engineer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Silman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Associates</a:t>
            </a:r>
          </a:p>
          <a:p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MEP Engineer |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B&amp;R Construction Services</a:t>
            </a:r>
            <a:endParaRPr lang="en-US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22707601" y="5354605"/>
            <a:ext cx="3538464" cy="545390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1600" b="0" i="1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Image Courtesy of The Whiting-Turner Contracting Company</a:t>
            </a:r>
            <a:endParaRPr lang="en-US" sz="1600" b="0" i="1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Background</a:t>
            </a:r>
            <a:endParaRPr lang="en-US" dirty="0"/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652138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372600" y="1227754"/>
            <a:ext cx="2829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Systems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9144000" y="1750974"/>
            <a:ext cx="9144000" cy="5638800"/>
          </a:xfrm>
          <a:prstGeom prst="rect">
            <a:avLst/>
          </a:prstGeom>
        </p:spPr>
        <p:txBody>
          <a:bodyPr/>
          <a:lstStyle>
            <a:lvl1pPr marL="38862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1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601200" y="2133600"/>
            <a:ext cx="83058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8862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1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Structural System</a:t>
            </a:r>
          </a:p>
          <a:p>
            <a:pPr marL="45720" indent="0" fontAlgn="auto">
              <a:spcAft>
                <a:spcPts val="0"/>
              </a:spcAft>
              <a:buNone/>
            </a:pPr>
            <a:r>
              <a:rPr lang="en-US" sz="2400" b="0" dirty="0" smtClean="0"/>
              <a:t>Foundation - Micro-piles with pile caps, sandwich footings, 	          spread footings, and mat slabs </a:t>
            </a:r>
          </a:p>
          <a:p>
            <a:pPr marL="45720" indent="0" fontAlgn="auto">
              <a:spcAft>
                <a:spcPts val="0"/>
              </a:spcAft>
              <a:buNone/>
            </a:pPr>
            <a:r>
              <a:rPr lang="en-US" sz="2400" b="0" dirty="0" smtClean="0"/>
              <a:t>Structural Steel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9601200" y="4495800"/>
            <a:ext cx="8305800" cy="457200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38862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b="1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Exterior Enclosure System</a:t>
            </a:r>
          </a:p>
          <a:p>
            <a:pPr marL="45720" indent="0" fontAlgn="auto">
              <a:spcAft>
                <a:spcPts val="0"/>
              </a:spcAft>
              <a:buNone/>
            </a:pPr>
            <a:r>
              <a:rPr lang="en-US" sz="2400" b="0" dirty="0" smtClean="0"/>
              <a:t>EIFS				Storefront Glazing</a:t>
            </a:r>
          </a:p>
          <a:p>
            <a:pPr marL="45720" indent="0" fontAlgn="auto">
              <a:spcAft>
                <a:spcPts val="0"/>
              </a:spcAft>
              <a:buNone/>
            </a:pPr>
            <a:r>
              <a:rPr lang="en-US" sz="2400" b="0" dirty="0" smtClean="0"/>
              <a:t>Metal Panels</a:t>
            </a:r>
            <a:endParaRPr lang="en-US" sz="2400" b="0" dirty="0"/>
          </a:p>
        </p:txBody>
      </p:sp>
      <p:pic>
        <p:nvPicPr>
          <p:cNvPr id="1026" name="Picture 2" descr="C:\Users\njk5086\Downloads\20131106-f0106-S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700" y="1143000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18554700" y="6486525"/>
            <a:ext cx="6819900" cy="37147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Image Courtesy of The Whiting-Turner Contracting Company</a:t>
            </a:r>
            <a:endParaRPr lang="en-US" sz="2000" b="0" i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53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144000" y="2895600"/>
            <a:ext cx="9144000" cy="609600"/>
          </a:xfrm>
          <a:solidFill>
            <a:schemeClr val="tx2"/>
          </a:solidFill>
        </p:spPr>
        <p:txBody>
          <a:bodyPr/>
          <a:lstStyle/>
          <a:p>
            <a:pPr marL="45720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Opportunity:</a:t>
            </a:r>
          </a:p>
          <a:p>
            <a:pPr marL="45720" indent="0" algn="ctr">
              <a:buNone/>
            </a:pPr>
            <a:r>
              <a:rPr lang="en-US" sz="2800" b="0" dirty="0" smtClean="0"/>
              <a:t>The current site logistics requires extensive means and methods adding to the critical schedule.</a:t>
            </a:r>
            <a:endParaRPr lang="en-US" sz="2800" b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1 | Site Logistics Analysis</a:t>
            </a:r>
            <a:endParaRPr lang="en-US" dirty="0"/>
          </a:p>
        </p:txBody>
      </p:sp>
      <p:graphicFrame>
        <p:nvGraphicFramePr>
          <p:cNvPr id="5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81576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5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Site Logistics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99803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519" y="2108200"/>
            <a:ext cx="4023360" cy="25146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994" y="4035201"/>
            <a:ext cx="4042411" cy="2526506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868400" y="3511981"/>
            <a:ext cx="44196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Erection Phase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1572280"/>
            <a:ext cx="4724400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Demolition Phase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60"/>
          <a:stretch/>
        </p:blipFill>
        <p:spPr>
          <a:xfrm>
            <a:off x="18516600" y="1170604"/>
            <a:ext cx="8510707" cy="5688541"/>
          </a:xfrm>
          <a:prstGeom prst="rect">
            <a:avLst/>
          </a:prstGeom>
        </p:spPr>
      </p:pic>
      <p:sp>
        <p:nvSpPr>
          <p:cNvPr id="11" name="Text Placeholder 6"/>
          <p:cNvSpPr txBox="1">
            <a:spLocks/>
          </p:cNvSpPr>
          <p:nvPr/>
        </p:nvSpPr>
        <p:spPr>
          <a:xfrm>
            <a:off x="18554700" y="6486525"/>
            <a:ext cx="6819900" cy="371475"/>
          </a:xfrm>
          <a:prstGeom prst="rect">
            <a:avLst/>
          </a:prstGeom>
        </p:spPr>
        <p:txBody>
          <a:bodyPr/>
          <a:lstStyle>
            <a:lvl1pPr marL="4572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b="0" i="1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Image Courtesy of The Whiting-Turner Contracting Company</a:t>
            </a:r>
            <a:endParaRPr lang="en-US" sz="2000" b="0" i="1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465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4184" r="12223" b="2768"/>
          <a:stretch/>
        </p:blipFill>
        <p:spPr>
          <a:xfrm>
            <a:off x="18973800" y="1770743"/>
            <a:ext cx="7823200" cy="4528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Site Logistics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881110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4257" r="12149" b="2652"/>
          <a:stretch/>
        </p:blipFill>
        <p:spPr bwMode="auto">
          <a:xfrm>
            <a:off x="18973800" y="1770743"/>
            <a:ext cx="7823200" cy="4528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Grp="1" noChangeAspect="1"/>
          </p:cNvPicPr>
          <p:nvPr>
            <p:ph sz="quarter" idx="14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" t="4255" r="12169" b="2695"/>
          <a:stretch/>
        </p:blipFill>
        <p:spPr>
          <a:xfrm>
            <a:off x="18973800" y="1770743"/>
            <a:ext cx="7823201" cy="4528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9525001" y="1461627"/>
            <a:ext cx="3657600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Demolition Phase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12200" y="121919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Site Phasing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32549" y="1483784"/>
            <a:ext cx="3657600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Steel Erection Phase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81379" y="4207426"/>
            <a:ext cx="3551842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Exterior Envelope Phase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1" y="1892514"/>
            <a:ext cx="3657600" cy="22860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549" y="1892514"/>
            <a:ext cx="3657600" cy="22860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379" y="4638098"/>
            <a:ext cx="3551842" cy="221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1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736" y="3000991"/>
            <a:ext cx="4135102" cy="3349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Breadth</a:t>
            </a:r>
            <a:endParaRPr lang="en-US" dirty="0"/>
          </a:p>
        </p:txBody>
      </p:sp>
      <p:sp>
        <p:nvSpPr>
          <p:cNvPr id="1024" name="Rectangle 1023"/>
          <p:cNvSpPr/>
          <p:nvPr/>
        </p:nvSpPr>
        <p:spPr>
          <a:xfrm>
            <a:off x="15544800" y="5486400"/>
            <a:ext cx="304800" cy="304800"/>
          </a:xfrm>
          <a:prstGeom prst="rect">
            <a:avLst/>
          </a:prstGeom>
          <a:noFill/>
          <a:ln>
            <a:solidFill>
              <a:srgbClr val="3E6E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7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670" y="1905000"/>
            <a:ext cx="4155201" cy="334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TextBox 1042"/>
          <p:cNvSpPr txBox="1"/>
          <p:nvPr/>
        </p:nvSpPr>
        <p:spPr>
          <a:xfrm>
            <a:off x="9144000" y="1219199"/>
            <a:ext cx="9144000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Tower Crane A Foundation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8288000" y="1219197"/>
            <a:ext cx="9111568" cy="43088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Adobe Heiti Std R" pitchFamily="34" charset="-128"/>
                <a:cs typeface="Times New Roman" panose="02020603050405020304" pitchFamily="18" charset="0"/>
              </a:rPr>
              <a:t>Tower Crane B Foundation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Adobe Heiti Std R" pitchFamily="34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2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707752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712" y="2209800"/>
            <a:ext cx="2300610" cy="1712311"/>
          </a:xfrm>
          <a:prstGeom prst="rect">
            <a:avLst/>
          </a:prstGeom>
          <a:noFill/>
          <a:ln w="28575">
            <a:solidFill>
              <a:srgbClr val="3E6ED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10536712" y="3922111"/>
            <a:ext cx="5008088" cy="1869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837322" y="2209800"/>
            <a:ext cx="3012278" cy="327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00" y="3946359"/>
            <a:ext cx="2336799" cy="184484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24765000" y="2209800"/>
            <a:ext cx="381000" cy="279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20802600" y="2260600"/>
            <a:ext cx="3962400" cy="1659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3139399" y="2489202"/>
            <a:ext cx="2006601" cy="33019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8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9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618 0.37523 L -1.66667E-6 -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-1877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33 -0.36667 L 0 -1.11111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1833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Breadth</a:t>
            </a:r>
            <a:endParaRPr lang="en-US" dirty="0"/>
          </a:p>
        </p:txBody>
      </p:sp>
      <p:pic>
        <p:nvPicPr>
          <p:cNvPr id="8" name="Picture Placeholder 2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7" t="13605" r="10030" b="11394"/>
          <a:stretch/>
        </p:blipFill>
        <p:spPr>
          <a:xfrm>
            <a:off x="13944600" y="1353559"/>
            <a:ext cx="4088782" cy="3048000"/>
          </a:xfr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4953000"/>
            <a:ext cx="6096000" cy="153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456544"/>
              </p:ext>
            </p:extLst>
          </p:nvPr>
        </p:nvGraphicFramePr>
        <p:xfrm>
          <a:off x="0" y="12192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Placeholder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3" t="13092" r="10397" b="10658"/>
          <a:stretch/>
        </p:blipFill>
        <p:spPr>
          <a:xfrm>
            <a:off x="23011528" y="1353559"/>
            <a:ext cx="4112615" cy="3155591"/>
          </a:xfrm>
          <a:prstGeom prst="rect">
            <a:avLst/>
          </a:prstGeo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</p:pic>
      <p:sp>
        <p:nvSpPr>
          <p:cNvPr id="17" name="Text Placeholder 25"/>
          <p:cNvSpPr>
            <a:spLocks noGrp="1"/>
          </p:cNvSpPr>
          <p:nvPr>
            <p:ph type="body" sz="half" idx="2"/>
          </p:nvPr>
        </p:nvSpPr>
        <p:spPr>
          <a:xfrm>
            <a:off x="9392152" y="1981200"/>
            <a:ext cx="3907536" cy="1371600"/>
          </a:xfrm>
        </p:spPr>
        <p:txBody>
          <a:bodyPr/>
          <a:lstStyle/>
          <a:p>
            <a:r>
              <a:rPr lang="en-US" sz="16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Tower Crane Specifications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Model: Linden </a:t>
            </a:r>
            <a:r>
              <a:rPr lang="en-US" sz="1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Comansa</a:t>
            </a:r>
            <a:r>
              <a:rPr lang="en-US" sz="1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21LC550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Hook Height: 136.8 </a:t>
            </a:r>
            <a:r>
              <a:rPr lang="en-US" sz="1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ft</a:t>
            </a:r>
            <a:endParaRPr lang="en-US" sz="1600" b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Jib Reach: 262.4 </a:t>
            </a:r>
            <a:r>
              <a:rPr lang="en-US" sz="1600" b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ft</a:t>
            </a:r>
            <a:endParaRPr lang="en-US" sz="1600" b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18288000" y="1266207"/>
            <a:ext cx="4419600" cy="48639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Tower Crane B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0" name="Text Placeholder 5"/>
          <p:cNvSpPr txBox="1">
            <a:spLocks/>
          </p:cNvSpPr>
          <p:nvPr/>
        </p:nvSpPr>
        <p:spPr>
          <a:xfrm>
            <a:off x="9158514" y="1266207"/>
            <a:ext cx="4419600" cy="48639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000" i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9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Tower Crane A</a:t>
            </a:r>
            <a:endParaRPr lang="en-US" sz="24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1" name="Text Placeholder 27"/>
          <p:cNvSpPr>
            <a:spLocks noGrp="1"/>
          </p:cNvSpPr>
          <p:nvPr>
            <p:ph type="body" sz="half" idx="11"/>
          </p:nvPr>
        </p:nvSpPr>
        <p:spPr>
          <a:xfrm>
            <a:off x="18620232" y="2133600"/>
            <a:ext cx="3755136" cy="1219200"/>
          </a:xfrm>
        </p:spPr>
        <p:txBody>
          <a:bodyPr/>
          <a:lstStyle/>
          <a:p>
            <a:r>
              <a:rPr lang="en-US" sz="1600" dirty="0">
                <a:ln>
                  <a:noFill/>
                </a:ln>
                <a:solidFill>
                  <a:schemeClr val="tx1"/>
                </a:solidFill>
                <a:effectLst/>
              </a:rPr>
              <a:t>Tower Crane Specifications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ln>
                  <a:noFill/>
                </a:ln>
                <a:solidFill>
                  <a:schemeClr val="tx1"/>
                </a:solidFill>
                <a:effectLst/>
              </a:rPr>
              <a:t>Model: Linden </a:t>
            </a:r>
            <a:r>
              <a:rPr lang="en-US" sz="1600" b="0" dirty="0" err="1">
                <a:ln>
                  <a:noFill/>
                </a:ln>
                <a:solidFill>
                  <a:schemeClr val="tx1"/>
                </a:solidFill>
                <a:effectLst/>
              </a:rPr>
              <a:t>Comansa</a:t>
            </a:r>
            <a:r>
              <a:rPr lang="en-US" sz="1600" b="0" dirty="0">
                <a:ln>
                  <a:noFill/>
                </a:ln>
                <a:solidFill>
                  <a:schemeClr val="tx1"/>
                </a:solidFill>
                <a:effectLst/>
              </a:rPr>
              <a:t> 21LC550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ln>
                  <a:noFill/>
                </a:ln>
                <a:solidFill>
                  <a:schemeClr val="tx1"/>
                </a:solidFill>
                <a:effectLst/>
              </a:rPr>
              <a:t>Hook Height: </a:t>
            </a:r>
            <a:r>
              <a:rPr lang="en-US" sz="1600" b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172.9 </a:t>
            </a:r>
            <a:r>
              <a:rPr lang="en-US" sz="1600" b="0" dirty="0" err="1">
                <a:ln>
                  <a:noFill/>
                </a:ln>
                <a:solidFill>
                  <a:schemeClr val="tx1"/>
                </a:solidFill>
                <a:effectLst/>
              </a:rPr>
              <a:t>ft</a:t>
            </a:r>
            <a:endParaRPr lang="en-US" sz="1600" b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>
                <a:ln>
                  <a:noFill/>
                </a:ln>
                <a:solidFill>
                  <a:schemeClr val="tx1"/>
                </a:solidFill>
                <a:effectLst/>
              </a:rPr>
              <a:t>Jib Reach: 262.4 </a:t>
            </a:r>
            <a:r>
              <a:rPr lang="en-US" sz="1600" b="0" dirty="0" err="1">
                <a:ln>
                  <a:noFill/>
                </a:ln>
                <a:solidFill>
                  <a:schemeClr val="tx1"/>
                </a:solidFill>
                <a:effectLst/>
              </a:rPr>
              <a:t>ft</a:t>
            </a:r>
            <a:endParaRPr lang="en-US" sz="1600" b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en-US" sz="1600" dirty="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0232" y="4953000"/>
            <a:ext cx="6447604" cy="153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ter Slid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6265</TotalTime>
  <Words>1583</Words>
  <Application>Microsoft Office PowerPoint</Application>
  <PresentationFormat>Custom</PresentationFormat>
  <Paragraphs>454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Master Slide</vt:lpstr>
      <vt:lpstr>1_Perspective</vt:lpstr>
      <vt:lpstr>Cinema-Dining Terrace Expansion</vt:lpstr>
      <vt:lpstr>Introduction</vt:lpstr>
      <vt:lpstr>Project Background</vt:lpstr>
      <vt:lpstr>Project Background</vt:lpstr>
      <vt:lpstr>Analysis 1 | Site Logistics Analysis</vt:lpstr>
      <vt:lpstr>Current Site Logistics</vt:lpstr>
      <vt:lpstr>New Site Logistics</vt:lpstr>
      <vt:lpstr>Structural Breadth</vt:lpstr>
      <vt:lpstr>Structural Breadth</vt:lpstr>
      <vt:lpstr>Schedules</vt:lpstr>
      <vt:lpstr>Costs</vt:lpstr>
      <vt:lpstr>Analysis 2 | Exterior Envelope Prefab </vt:lpstr>
      <vt:lpstr>Analysis 2 | Exterior Envelope Prefab</vt:lpstr>
      <vt:lpstr>Analysis 2 | Exterior Envelope Prefab</vt:lpstr>
      <vt:lpstr>Schedules</vt:lpstr>
      <vt:lpstr>Costs</vt:lpstr>
      <vt:lpstr>Analysis 3 | Water Drainage Recycling</vt:lpstr>
      <vt:lpstr>Analysis 3 | Water Drainage Recycling</vt:lpstr>
      <vt:lpstr>Mechanical Breadth</vt:lpstr>
      <vt:lpstr>Mechanical Breadth</vt:lpstr>
      <vt:lpstr>Costs</vt:lpstr>
      <vt:lpstr>Conclusions</vt:lpstr>
      <vt:lpstr>Recommendations</vt:lpstr>
      <vt:lpstr>Acknowledgements</vt:lpstr>
      <vt:lpstr>PowerPoint Presentation</vt:lpstr>
      <vt:lpstr>Appendix</vt:lpstr>
      <vt:lpstr>Appendix</vt:lpstr>
    </vt:vector>
  </TitlesOfParts>
  <Company>Penn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Cinem-Dining Terrace</dc:title>
  <dc:creator>Nicholas Kline</dc:creator>
  <cp:lastModifiedBy>PSUAE</cp:lastModifiedBy>
  <cp:revision>285</cp:revision>
  <cp:lastPrinted>2014-04-02T20:13:52Z</cp:lastPrinted>
  <dcterms:created xsi:type="dcterms:W3CDTF">2006-11-29T18:17:25Z</dcterms:created>
  <dcterms:modified xsi:type="dcterms:W3CDTF">2014-04-22T20:39:41Z</dcterms:modified>
</cp:coreProperties>
</file>